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2"/>
  </p:notesMasterIdLst>
  <p:sldIdLst>
    <p:sldId id="256" r:id="rId5"/>
    <p:sldId id="257" r:id="rId6"/>
    <p:sldId id="259" r:id="rId7"/>
    <p:sldId id="263" r:id="rId8"/>
    <p:sldId id="260" r:id="rId9"/>
    <p:sldId id="261" r:id="rId10"/>
    <p:sldId id="262" r:id="rId11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B14B"/>
    <a:srgbClr val="ED28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EE2CBE-3538-4CC9-AB62-5ED8C9E851EB}" v="38" dt="2026-07-03T11:43:01.447"/>
    <p1510:client id="{A4B160DB-4623-3E42-9E03-B5FB3349C32C}" v="636" dt="2026-07-03T11:44:56.660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a Black" userId="2dfbc4d3-dc0e-444c-ab23-879dd108f778" providerId="ADAL" clId="{BC43D0E8-8128-51DE-9271-FD13995DCF09}"/>
    <pc:docChg chg="undo custSel delSld modSld modMainMaster">
      <pc:chgData name="Laura Black" userId="2dfbc4d3-dc0e-444c-ab23-879dd108f778" providerId="ADAL" clId="{BC43D0E8-8128-51DE-9271-FD13995DCF09}" dt="2026-07-03T11:44:56.660" v="1173" actId="14100"/>
      <pc:docMkLst>
        <pc:docMk/>
      </pc:docMkLst>
      <pc:sldChg chg="modSp mod">
        <pc:chgData name="Laura Black" userId="2dfbc4d3-dc0e-444c-ab23-879dd108f778" providerId="ADAL" clId="{BC43D0E8-8128-51DE-9271-FD13995DCF09}" dt="2026-07-03T10:31:14.593" v="289" actId="20577"/>
        <pc:sldMkLst>
          <pc:docMk/>
          <pc:sldMk cId="0" sldId="257"/>
        </pc:sldMkLst>
        <pc:spChg chg="mod">
          <ac:chgData name="Laura Black" userId="2dfbc4d3-dc0e-444c-ab23-879dd108f778" providerId="ADAL" clId="{BC43D0E8-8128-51DE-9271-FD13995DCF09}" dt="2026-07-03T09:05:37.145" v="6" actId="207"/>
          <ac:spMkLst>
            <pc:docMk/>
            <pc:sldMk cId="0" sldId="257"/>
            <ac:spMk id="2" creationId="{00000000-0000-0000-0000-000000000000}"/>
          </ac:spMkLst>
        </pc:spChg>
        <pc:spChg chg="mod">
          <ac:chgData name="Laura Black" userId="2dfbc4d3-dc0e-444c-ab23-879dd108f778" providerId="ADAL" clId="{BC43D0E8-8128-51DE-9271-FD13995DCF09}" dt="2026-07-03T10:31:14.593" v="289" actId="20577"/>
          <ac:spMkLst>
            <pc:docMk/>
            <pc:sldMk cId="0" sldId="257"/>
            <ac:spMk id="50" creationId="{00000000-0000-0000-0000-000000000000}"/>
          </ac:spMkLst>
        </pc:spChg>
      </pc:sldChg>
      <pc:sldChg chg="del">
        <pc:chgData name="Laura Black" userId="2dfbc4d3-dc0e-444c-ab23-879dd108f778" providerId="ADAL" clId="{BC43D0E8-8128-51DE-9271-FD13995DCF09}" dt="2026-07-03T09:30:58.482" v="284" actId="2696"/>
        <pc:sldMkLst>
          <pc:docMk/>
          <pc:sldMk cId="0" sldId="258"/>
        </pc:sldMkLst>
      </pc:sldChg>
      <pc:sldChg chg="addSp delSp modSp mod">
        <pc:chgData name="Laura Black" userId="2dfbc4d3-dc0e-444c-ab23-879dd108f778" providerId="ADAL" clId="{BC43D0E8-8128-51DE-9271-FD13995DCF09}" dt="2026-07-03T11:44:44.020" v="1171" actId="14100"/>
        <pc:sldMkLst>
          <pc:docMk/>
          <pc:sldMk cId="0" sldId="259"/>
        </pc:sldMkLst>
        <pc:spChg chg="add mod">
          <ac:chgData name="Laura Black" userId="2dfbc4d3-dc0e-444c-ab23-879dd108f778" providerId="ADAL" clId="{BC43D0E8-8128-51DE-9271-FD13995DCF09}" dt="2026-07-03T10:40:38.919" v="416" actId="20577"/>
          <ac:spMkLst>
            <pc:docMk/>
            <pc:sldMk cId="0" sldId="259"/>
            <ac:spMk id="9" creationId="{355A6412-2723-FDDB-A520-7060929CADA6}"/>
          </ac:spMkLst>
        </pc:spChg>
        <pc:spChg chg="add mod">
          <ac:chgData name="Laura Black" userId="2dfbc4d3-dc0e-444c-ab23-879dd108f778" providerId="ADAL" clId="{BC43D0E8-8128-51DE-9271-FD13995DCF09}" dt="2026-07-03T11:44:44.020" v="1171" actId="14100"/>
          <ac:spMkLst>
            <pc:docMk/>
            <pc:sldMk cId="0" sldId="259"/>
            <ac:spMk id="10" creationId="{D9F55369-E9D9-47A1-570B-0C15B57FCE6D}"/>
          </ac:spMkLst>
        </pc:spChg>
        <pc:spChg chg="add mod">
          <ac:chgData name="Laura Black" userId="2dfbc4d3-dc0e-444c-ab23-879dd108f778" providerId="ADAL" clId="{BC43D0E8-8128-51DE-9271-FD13995DCF09}" dt="2026-07-03T10:41:25.715" v="422" actId="207"/>
          <ac:spMkLst>
            <pc:docMk/>
            <pc:sldMk cId="0" sldId="259"/>
            <ac:spMk id="26" creationId="{FE526346-4E1D-406A-018B-000F3645D64D}"/>
          </ac:spMkLst>
        </pc:spChg>
        <pc:spChg chg="add del mod">
          <ac:chgData name="Laura Black" userId="2dfbc4d3-dc0e-444c-ab23-879dd108f778" providerId="ADAL" clId="{BC43D0E8-8128-51DE-9271-FD13995DCF09}" dt="2026-07-03T09:16:51.851" v="213" actId="478"/>
          <ac:spMkLst>
            <pc:docMk/>
            <pc:sldMk cId="0" sldId="259"/>
            <ac:spMk id="27" creationId="{F3676A46-E752-8BBD-0842-2161F821670A}"/>
          </ac:spMkLst>
        </pc:spChg>
        <pc:spChg chg="mod">
          <ac:chgData name="Laura Black" userId="2dfbc4d3-dc0e-444c-ab23-879dd108f778" providerId="ADAL" clId="{BC43D0E8-8128-51DE-9271-FD13995DCF09}" dt="2026-07-03T10:31:21.679" v="290" actId="207"/>
          <ac:spMkLst>
            <pc:docMk/>
            <pc:sldMk cId="0" sldId="259"/>
            <ac:spMk id="29" creationId="{00000000-0000-0000-0000-000000000000}"/>
          </ac:spMkLst>
        </pc:spChg>
        <pc:spChg chg="mod">
          <ac:chgData name="Laura Black" userId="2dfbc4d3-dc0e-444c-ab23-879dd108f778" providerId="ADAL" clId="{BC43D0E8-8128-51DE-9271-FD13995DCF09}" dt="2026-07-03T11:43:45.595" v="1162" actId="14100"/>
          <ac:spMkLst>
            <pc:docMk/>
            <pc:sldMk cId="0" sldId="259"/>
            <ac:spMk id="30" creationId="{00000000-0000-0000-0000-000000000000}"/>
          </ac:spMkLst>
        </pc:spChg>
        <pc:grpChg chg="del mod">
          <ac:chgData name="Laura Black" userId="2dfbc4d3-dc0e-444c-ab23-879dd108f778" providerId="ADAL" clId="{BC43D0E8-8128-51DE-9271-FD13995DCF09}" dt="2026-07-03T10:32:59.876" v="370" actId="478"/>
          <ac:grpSpMkLst>
            <pc:docMk/>
            <pc:sldMk cId="0" sldId="259"/>
            <ac:grpSpMk id="7" creationId="{00000000-0000-0000-0000-000000000000}"/>
          </ac:grpSpMkLst>
        </pc:grpChg>
        <pc:picChg chg="add del mod modCrop">
          <ac:chgData name="Laura Black" userId="2dfbc4d3-dc0e-444c-ab23-879dd108f778" providerId="ADAL" clId="{BC43D0E8-8128-51DE-9271-FD13995DCF09}" dt="2026-07-03T10:38:48.263" v="402" actId="478"/>
          <ac:picMkLst>
            <pc:docMk/>
            <pc:sldMk cId="0" sldId="259"/>
            <ac:picMk id="11" creationId="{1008DAEF-7264-A0C9-0D56-95AA769541AE}"/>
          </ac:picMkLst>
        </pc:picChg>
        <pc:picChg chg="add del mod">
          <ac:chgData name="Laura Black" userId="2dfbc4d3-dc0e-444c-ab23-879dd108f778" providerId="ADAL" clId="{BC43D0E8-8128-51DE-9271-FD13995DCF09}" dt="2026-07-03T10:39:04.672" v="406" actId="478"/>
          <ac:picMkLst>
            <pc:docMk/>
            <pc:sldMk cId="0" sldId="259"/>
            <ac:picMk id="28" creationId="{0D3C0A56-F893-AB88-C680-8BC4DD53E14D}"/>
          </ac:picMkLst>
        </pc:picChg>
        <pc:picChg chg="add mod">
          <ac:chgData name="Laura Black" userId="2dfbc4d3-dc0e-444c-ab23-879dd108f778" providerId="ADAL" clId="{BC43D0E8-8128-51DE-9271-FD13995DCF09}" dt="2026-07-03T10:40:58.115" v="418" actId="1076"/>
          <ac:picMkLst>
            <pc:docMk/>
            <pc:sldMk cId="0" sldId="259"/>
            <ac:picMk id="32" creationId="{4FCB1D1E-4663-EF35-B6D8-9835EC1EC16F}"/>
          </ac:picMkLst>
        </pc:picChg>
      </pc:sldChg>
      <pc:sldChg chg="addSp delSp modSp mod">
        <pc:chgData name="Laura Black" userId="2dfbc4d3-dc0e-444c-ab23-879dd108f778" providerId="ADAL" clId="{BC43D0E8-8128-51DE-9271-FD13995DCF09}" dt="2026-07-03T10:46:38.728" v="428" actId="1076"/>
        <pc:sldMkLst>
          <pc:docMk/>
          <pc:sldMk cId="0" sldId="260"/>
        </pc:sldMkLst>
        <pc:spChg chg="mod">
          <ac:chgData name="Laura Black" userId="2dfbc4d3-dc0e-444c-ab23-879dd108f778" providerId="ADAL" clId="{BC43D0E8-8128-51DE-9271-FD13995DCF09}" dt="2026-07-03T10:31:37.430" v="295" actId="1076"/>
          <ac:spMkLst>
            <pc:docMk/>
            <pc:sldMk cId="0" sldId="260"/>
            <ac:spMk id="3" creationId="{00000000-0000-0000-0000-000000000000}"/>
          </ac:spMkLst>
        </pc:spChg>
        <pc:spChg chg="del">
          <ac:chgData name="Laura Black" userId="2dfbc4d3-dc0e-444c-ab23-879dd108f778" providerId="ADAL" clId="{BC43D0E8-8128-51DE-9271-FD13995DCF09}" dt="2026-07-03T09:10:17.966" v="49" actId="478"/>
          <ac:spMkLst>
            <pc:docMk/>
            <pc:sldMk cId="0" sldId="260"/>
            <ac:spMk id="22" creationId="{00000000-0000-0000-0000-000000000000}"/>
          </ac:spMkLst>
        </pc:spChg>
        <pc:spChg chg="del">
          <ac:chgData name="Laura Black" userId="2dfbc4d3-dc0e-444c-ab23-879dd108f778" providerId="ADAL" clId="{BC43D0E8-8128-51DE-9271-FD13995DCF09}" dt="2026-07-03T09:10:17.966" v="49" actId="478"/>
          <ac:spMkLst>
            <pc:docMk/>
            <pc:sldMk cId="0" sldId="260"/>
            <ac:spMk id="23" creationId="{00000000-0000-0000-0000-000000000000}"/>
          </ac:spMkLst>
        </pc:spChg>
        <pc:spChg chg="del">
          <ac:chgData name="Laura Black" userId="2dfbc4d3-dc0e-444c-ab23-879dd108f778" providerId="ADAL" clId="{BC43D0E8-8128-51DE-9271-FD13995DCF09}" dt="2026-07-03T09:10:17.966" v="49" actId="478"/>
          <ac:spMkLst>
            <pc:docMk/>
            <pc:sldMk cId="0" sldId="260"/>
            <ac:spMk id="24" creationId="{00000000-0000-0000-0000-000000000000}"/>
          </ac:spMkLst>
        </pc:spChg>
        <pc:spChg chg="del">
          <ac:chgData name="Laura Black" userId="2dfbc4d3-dc0e-444c-ab23-879dd108f778" providerId="ADAL" clId="{BC43D0E8-8128-51DE-9271-FD13995DCF09}" dt="2026-07-03T09:10:17.966" v="49" actId="478"/>
          <ac:spMkLst>
            <pc:docMk/>
            <pc:sldMk cId="0" sldId="260"/>
            <ac:spMk id="25" creationId="{00000000-0000-0000-0000-000000000000}"/>
          </ac:spMkLst>
        </pc:spChg>
        <pc:spChg chg="del">
          <ac:chgData name="Laura Black" userId="2dfbc4d3-dc0e-444c-ab23-879dd108f778" providerId="ADAL" clId="{BC43D0E8-8128-51DE-9271-FD13995DCF09}" dt="2026-07-03T09:10:17.966" v="49" actId="478"/>
          <ac:spMkLst>
            <pc:docMk/>
            <pc:sldMk cId="0" sldId="260"/>
            <ac:spMk id="26" creationId="{00000000-0000-0000-0000-000000000000}"/>
          </ac:spMkLst>
        </pc:spChg>
        <pc:spChg chg="del">
          <ac:chgData name="Laura Black" userId="2dfbc4d3-dc0e-444c-ab23-879dd108f778" providerId="ADAL" clId="{BC43D0E8-8128-51DE-9271-FD13995DCF09}" dt="2026-07-03T09:10:17.966" v="49" actId="478"/>
          <ac:spMkLst>
            <pc:docMk/>
            <pc:sldMk cId="0" sldId="260"/>
            <ac:spMk id="27" creationId="{00000000-0000-0000-0000-000000000000}"/>
          </ac:spMkLst>
        </pc:spChg>
        <pc:spChg chg="add del mod">
          <ac:chgData name="Laura Black" userId="2dfbc4d3-dc0e-444c-ab23-879dd108f778" providerId="ADAL" clId="{BC43D0E8-8128-51DE-9271-FD13995DCF09}" dt="2026-07-03T10:31:32.135" v="293" actId="478"/>
          <ac:spMkLst>
            <pc:docMk/>
            <pc:sldMk cId="0" sldId="260"/>
            <ac:spMk id="31" creationId="{8F5F6532-43FF-B580-16C7-DC3268E30095}"/>
          </ac:spMkLst>
        </pc:spChg>
        <pc:picChg chg="del mod">
          <ac:chgData name="Laura Black" userId="2dfbc4d3-dc0e-444c-ab23-879dd108f778" providerId="ADAL" clId="{BC43D0E8-8128-51DE-9271-FD13995DCF09}" dt="2026-07-03T09:10:15.614" v="48" actId="478"/>
          <ac:picMkLst>
            <pc:docMk/>
            <pc:sldMk cId="0" sldId="260"/>
            <ac:picMk id="2" creationId="{00000000-0000-0000-0000-000000000000}"/>
          </ac:picMkLst>
        </pc:picChg>
        <pc:picChg chg="add mod">
          <ac:chgData name="Laura Black" userId="2dfbc4d3-dc0e-444c-ab23-879dd108f778" providerId="ADAL" clId="{BC43D0E8-8128-51DE-9271-FD13995DCF09}" dt="2026-07-03T10:46:38.728" v="428" actId="1076"/>
          <ac:picMkLst>
            <pc:docMk/>
            <pc:sldMk cId="0" sldId="260"/>
            <ac:picMk id="22" creationId="{6FCCB9D3-F1F2-B964-0C9F-6902A0320FAA}"/>
          </ac:picMkLst>
        </pc:picChg>
        <pc:picChg chg="add del mod">
          <ac:chgData name="Laura Black" userId="2dfbc4d3-dc0e-444c-ab23-879dd108f778" providerId="ADAL" clId="{BC43D0E8-8128-51DE-9271-FD13995DCF09}" dt="2026-07-03T10:46:03.854" v="424" actId="478"/>
          <ac:picMkLst>
            <pc:docMk/>
            <pc:sldMk cId="0" sldId="260"/>
            <ac:picMk id="29" creationId="{4825E286-1132-4BAA-765F-BDF25A8B54CA}"/>
          </ac:picMkLst>
        </pc:picChg>
      </pc:sldChg>
      <pc:sldChg chg="addSp delSp modSp mod">
        <pc:chgData name="Laura Black" userId="2dfbc4d3-dc0e-444c-ab23-879dd108f778" providerId="ADAL" clId="{BC43D0E8-8128-51DE-9271-FD13995DCF09}" dt="2026-07-03T11:44:04.335" v="1163" actId="2711"/>
        <pc:sldMkLst>
          <pc:docMk/>
          <pc:sldMk cId="0" sldId="261"/>
        </pc:sldMkLst>
        <pc:spChg chg="add mod">
          <ac:chgData name="Laura Black" userId="2dfbc4d3-dc0e-444c-ab23-879dd108f778" providerId="ADAL" clId="{BC43D0E8-8128-51DE-9271-FD13995DCF09}" dt="2026-07-03T11:44:04.335" v="1163" actId="2711"/>
          <ac:spMkLst>
            <pc:docMk/>
            <pc:sldMk cId="0" sldId="261"/>
            <ac:spMk id="3" creationId="{736B560A-2C9A-30C7-03CF-6FAA0E8FAAB9}"/>
          </ac:spMkLst>
        </pc:spChg>
        <pc:spChg chg="mod">
          <ac:chgData name="Laura Black" userId="2dfbc4d3-dc0e-444c-ab23-879dd108f778" providerId="ADAL" clId="{BC43D0E8-8128-51DE-9271-FD13995DCF09}" dt="2026-07-03T10:47:28.167" v="497" actId="1076"/>
          <ac:spMkLst>
            <pc:docMk/>
            <pc:sldMk cId="0" sldId="261"/>
            <ac:spMk id="11" creationId="{00000000-0000-0000-0000-000000000000}"/>
          </ac:spMkLst>
        </pc:spChg>
        <pc:spChg chg="mod">
          <ac:chgData name="Laura Black" userId="2dfbc4d3-dc0e-444c-ab23-879dd108f778" providerId="ADAL" clId="{BC43D0E8-8128-51DE-9271-FD13995DCF09}" dt="2026-07-03T10:51:28.162" v="549" actId="1076"/>
          <ac:spMkLst>
            <pc:docMk/>
            <pc:sldMk cId="0" sldId="261"/>
            <ac:spMk id="30" creationId="{00000000-0000-0000-0000-000000000000}"/>
          </ac:spMkLst>
        </pc:spChg>
        <pc:spChg chg="add mod">
          <ac:chgData name="Laura Black" userId="2dfbc4d3-dc0e-444c-ab23-879dd108f778" providerId="ADAL" clId="{BC43D0E8-8128-51DE-9271-FD13995DCF09}" dt="2026-07-03T10:50:31.118" v="547" actId="122"/>
          <ac:spMkLst>
            <pc:docMk/>
            <pc:sldMk cId="0" sldId="261"/>
            <ac:spMk id="31" creationId="{F3E67EF1-84EF-235C-12B1-99466FEC08BF}"/>
          </ac:spMkLst>
        </pc:spChg>
        <pc:grpChg chg="del">
          <ac:chgData name="Laura Black" userId="2dfbc4d3-dc0e-444c-ab23-879dd108f778" providerId="ADAL" clId="{BC43D0E8-8128-51DE-9271-FD13995DCF09}" dt="2026-07-03T09:19:55.676" v="277" actId="478"/>
          <ac:grpSpMkLst>
            <pc:docMk/>
            <pc:sldMk cId="0" sldId="261"/>
            <ac:grpSpMk id="2" creationId="{00000000-0000-0000-0000-000000000000}"/>
          </ac:grpSpMkLst>
        </pc:grpChg>
      </pc:sldChg>
      <pc:sldChg chg="addSp delSp modSp mod">
        <pc:chgData name="Laura Black" userId="2dfbc4d3-dc0e-444c-ab23-879dd108f778" providerId="ADAL" clId="{BC43D0E8-8128-51DE-9271-FD13995DCF09}" dt="2026-07-03T11:44:56.660" v="1173" actId="14100"/>
        <pc:sldMkLst>
          <pc:docMk/>
          <pc:sldMk cId="2232508918" sldId="263"/>
        </pc:sldMkLst>
        <pc:spChg chg="mod">
          <ac:chgData name="Laura Black" userId="2dfbc4d3-dc0e-444c-ab23-879dd108f778" providerId="ADAL" clId="{BC43D0E8-8128-51DE-9271-FD13995DCF09}" dt="2026-07-03T11:44:14.180" v="1164" actId="1076"/>
          <ac:spMkLst>
            <pc:docMk/>
            <pc:sldMk cId="2232508918" sldId="263"/>
            <ac:spMk id="8" creationId="{ECE35F21-DDD7-BC1D-D723-9DB2A0D45857}"/>
          </ac:spMkLst>
        </pc:spChg>
        <pc:spChg chg="mod">
          <ac:chgData name="Laura Black" userId="2dfbc4d3-dc0e-444c-ab23-879dd108f778" providerId="ADAL" clId="{BC43D0E8-8128-51DE-9271-FD13995DCF09}" dt="2026-07-03T11:43:30.864" v="1160" actId="207"/>
          <ac:spMkLst>
            <pc:docMk/>
            <pc:sldMk cId="2232508918" sldId="263"/>
            <ac:spMk id="9" creationId="{D4576CB5-789D-BB0E-A353-AAC8C2D5770B}"/>
          </ac:spMkLst>
        </pc:spChg>
        <pc:spChg chg="mod">
          <ac:chgData name="Laura Black" userId="2dfbc4d3-dc0e-444c-ab23-879dd108f778" providerId="ADAL" clId="{BC43D0E8-8128-51DE-9271-FD13995DCF09}" dt="2026-07-03T11:44:37.739" v="1169" actId="14100"/>
          <ac:spMkLst>
            <pc:docMk/>
            <pc:sldMk cId="2232508918" sldId="263"/>
            <ac:spMk id="11" creationId="{A4C3038B-BA3C-044E-FE07-6856E56F3608}"/>
          </ac:spMkLst>
        </pc:spChg>
        <pc:spChg chg="mod">
          <ac:chgData name="Laura Black" userId="2dfbc4d3-dc0e-444c-ab23-879dd108f778" providerId="ADAL" clId="{BC43D0E8-8128-51DE-9271-FD13995DCF09}" dt="2026-07-03T11:44:56.660" v="1173" actId="14100"/>
          <ac:spMkLst>
            <pc:docMk/>
            <pc:sldMk cId="2232508918" sldId="263"/>
            <ac:spMk id="13" creationId="{7644EE0F-DA37-6AFC-699D-63929EC2BC4A}"/>
          </ac:spMkLst>
        </pc:spChg>
        <pc:spChg chg="mod">
          <ac:chgData name="Laura Black" userId="2dfbc4d3-dc0e-444c-ab23-879dd108f778" providerId="ADAL" clId="{BC43D0E8-8128-51DE-9271-FD13995DCF09}" dt="2026-07-03T11:43:11.390" v="1155" actId="1076"/>
          <ac:spMkLst>
            <pc:docMk/>
            <pc:sldMk cId="2232508918" sldId="263"/>
            <ac:spMk id="14" creationId="{2D45E2A3-C4F7-237D-9D71-7A71FB5572AC}"/>
          </ac:spMkLst>
        </pc:spChg>
        <pc:spChg chg="mod">
          <ac:chgData name="Laura Black" userId="2dfbc4d3-dc0e-444c-ab23-879dd108f778" providerId="ADAL" clId="{BC43D0E8-8128-51DE-9271-FD13995DCF09}" dt="2026-07-03T11:31:30.299" v="550" actId="1076"/>
          <ac:spMkLst>
            <pc:docMk/>
            <pc:sldMk cId="2232508918" sldId="263"/>
            <ac:spMk id="29" creationId="{CBB18755-D361-544C-B9C9-20E34D49D182}"/>
          </ac:spMkLst>
        </pc:spChg>
        <pc:spChg chg="mod">
          <ac:chgData name="Laura Black" userId="2dfbc4d3-dc0e-444c-ab23-879dd108f778" providerId="ADAL" clId="{BC43D0E8-8128-51DE-9271-FD13995DCF09}" dt="2026-07-03T11:42:38.469" v="1147" actId="2711"/>
          <ac:spMkLst>
            <pc:docMk/>
            <pc:sldMk cId="2232508918" sldId="263"/>
            <ac:spMk id="30" creationId="{929DB842-5BFD-3C3E-4ED3-CDF1B698442D}"/>
          </ac:spMkLst>
        </pc:spChg>
        <pc:picChg chg="add del mod">
          <ac:chgData name="Laura Black" userId="2dfbc4d3-dc0e-444c-ab23-879dd108f778" providerId="ADAL" clId="{BC43D0E8-8128-51DE-9271-FD13995DCF09}" dt="2026-07-03T11:37:50.058" v="1132" actId="478"/>
          <ac:picMkLst>
            <pc:docMk/>
            <pc:sldMk cId="2232508918" sldId="263"/>
            <ac:picMk id="3" creationId="{E6F1936C-1463-B7C5-097D-255F29C9961D}"/>
          </ac:picMkLst>
        </pc:picChg>
        <pc:picChg chg="add del mod">
          <ac:chgData name="Laura Black" userId="2dfbc4d3-dc0e-444c-ab23-879dd108f778" providerId="ADAL" clId="{BC43D0E8-8128-51DE-9271-FD13995DCF09}" dt="2026-07-03T11:40:56.122" v="1136" actId="478"/>
          <ac:picMkLst>
            <pc:docMk/>
            <pc:sldMk cId="2232508918" sldId="263"/>
            <ac:picMk id="5" creationId="{91454B38-B74E-377B-3A9C-B7A1A21B4068}"/>
          </ac:picMkLst>
        </pc:picChg>
        <pc:picChg chg="add mod">
          <ac:chgData name="Laura Black" userId="2dfbc4d3-dc0e-444c-ab23-879dd108f778" providerId="ADAL" clId="{BC43D0E8-8128-51DE-9271-FD13995DCF09}" dt="2026-07-03T11:43:21.930" v="1157" actId="1076"/>
          <ac:picMkLst>
            <pc:docMk/>
            <pc:sldMk cId="2232508918" sldId="263"/>
            <ac:picMk id="7" creationId="{8B561BAC-5E1D-FEEF-1B80-41001EE66B55}"/>
          </ac:picMkLst>
        </pc:picChg>
      </pc:sldChg>
      <pc:sldMasterChg chg="addSp delSp modSp mod modSldLayout">
        <pc:chgData name="Laura Black" userId="2dfbc4d3-dc0e-444c-ab23-879dd108f778" providerId="ADAL" clId="{BC43D0E8-8128-51DE-9271-FD13995DCF09}" dt="2026-07-03T09:05:02.100" v="5"/>
        <pc:sldMasterMkLst>
          <pc:docMk/>
          <pc:sldMasterMk cId="0" sldId="2147483648"/>
        </pc:sldMasterMkLst>
        <pc:spChg chg="add mod">
          <ac:chgData name="Laura Black" userId="2dfbc4d3-dc0e-444c-ab23-879dd108f778" providerId="ADAL" clId="{BC43D0E8-8128-51DE-9271-FD13995DCF09}" dt="2026-07-03T09:05:02.100" v="5"/>
          <ac:spMkLst>
            <pc:docMk/>
            <pc:sldMasterMk cId="0" sldId="2147483648"/>
            <ac:spMk id="7" creationId="{F3975C67-C0A0-8CE3-8E3B-A2A871FB27E2}"/>
          </ac:spMkLst>
        </pc:spChg>
        <pc:spChg chg="del">
          <ac:chgData name="Laura Black" userId="2dfbc4d3-dc0e-444c-ab23-879dd108f778" providerId="ADAL" clId="{BC43D0E8-8128-51DE-9271-FD13995DCF09}" dt="2026-07-03T09:05:01.542" v="4" actId="478"/>
          <ac:spMkLst>
            <pc:docMk/>
            <pc:sldMasterMk cId="0" sldId="2147483648"/>
            <ac:spMk id="16" creationId="{00000000-0000-0000-0000-000000000000}"/>
          </ac:spMkLst>
        </pc:spChg>
        <pc:sldLayoutChg chg="modSp mod">
          <pc:chgData name="Laura Black" userId="2dfbc4d3-dc0e-444c-ab23-879dd108f778" providerId="ADAL" clId="{BC43D0E8-8128-51DE-9271-FD13995DCF09}" dt="2026-07-03T09:04:51.108" v="3" actId="207"/>
          <pc:sldLayoutMkLst>
            <pc:docMk/>
            <pc:sldMasterMk cId="0" sldId="2147483648"/>
            <pc:sldLayoutMk cId="0" sldId="2147483664"/>
          </pc:sldLayoutMkLst>
          <pc:spChg chg="mod">
            <ac:chgData name="Laura Black" userId="2dfbc4d3-dc0e-444c-ab23-879dd108f778" providerId="ADAL" clId="{BC43D0E8-8128-51DE-9271-FD13995DCF09}" dt="2026-07-03T09:04:51.108" v="3" actId="207"/>
            <ac:spMkLst>
              <pc:docMk/>
              <pc:sldMasterMk cId="0" sldId="2147483648"/>
              <pc:sldLayoutMk cId="0" sldId="2147483664"/>
              <ac:spMk id="16" creationId="{00000000-0000-0000-0000-000000000000}"/>
            </ac:spMkLst>
          </pc:spChg>
        </pc:sldLayoutChg>
      </pc:sldMasterChg>
    </pc:docChg>
  </pc:docChgLst>
  <pc:docChgLst>
    <pc:chgData name="Soad Rojas" userId="37921d63-d5bd-4054-a242-c082a0398342" providerId="ADAL" clId="{199DDB46-954D-4C05-80CC-19473FB4AFA4}"/>
    <pc:docChg chg="undo custSel addSld modSld">
      <pc:chgData name="Soad Rojas" userId="37921d63-d5bd-4054-a242-c082a0398342" providerId="ADAL" clId="{199DDB46-954D-4C05-80CC-19473FB4AFA4}" dt="2026-07-03T11:43:01.446" v="541" actId="20577"/>
      <pc:docMkLst>
        <pc:docMk/>
      </pc:docMkLst>
      <pc:sldChg chg="addSp delSp modSp add mod modNotesTx">
        <pc:chgData name="Soad Rojas" userId="37921d63-d5bd-4054-a242-c082a0398342" providerId="ADAL" clId="{199DDB46-954D-4C05-80CC-19473FB4AFA4}" dt="2026-07-03T11:43:01.446" v="541" actId="20577"/>
        <pc:sldMkLst>
          <pc:docMk/>
          <pc:sldMk cId="2232508918" sldId="263"/>
        </pc:sldMkLst>
        <pc:spChg chg="add mod">
          <ac:chgData name="Soad Rojas" userId="37921d63-d5bd-4054-a242-c082a0398342" providerId="ADAL" clId="{199DDB46-954D-4C05-80CC-19473FB4AFA4}" dt="2026-07-03T11:28:36.838" v="436"/>
          <ac:spMkLst>
            <pc:docMk/>
            <pc:sldMk cId="2232508918" sldId="263"/>
            <ac:spMk id="8" creationId="{ECE35F21-DDD7-BC1D-D723-9DB2A0D45857}"/>
          </ac:spMkLst>
        </pc:spChg>
        <pc:spChg chg="mod">
          <ac:chgData name="Soad Rojas" userId="37921d63-d5bd-4054-a242-c082a0398342" providerId="ADAL" clId="{199DDB46-954D-4C05-80CC-19473FB4AFA4}" dt="2026-07-03T11:28:14.519" v="432" actId="14100"/>
          <ac:spMkLst>
            <pc:docMk/>
            <pc:sldMk cId="2232508918" sldId="263"/>
            <ac:spMk id="9" creationId="{D4576CB5-789D-BB0E-A353-AAC8C2D5770B}"/>
          </ac:spMkLst>
        </pc:spChg>
        <pc:spChg chg="del mod">
          <ac:chgData name="Soad Rojas" userId="37921d63-d5bd-4054-a242-c082a0398342" providerId="ADAL" clId="{199DDB46-954D-4C05-80CC-19473FB4AFA4}" dt="2026-07-03T11:27:12.124" v="403" actId="478"/>
          <ac:spMkLst>
            <pc:docMk/>
            <pc:sldMk cId="2232508918" sldId="263"/>
            <ac:spMk id="10" creationId="{3A6CA8C7-6D50-B95E-CC92-5880D66E0B45}"/>
          </ac:spMkLst>
        </pc:spChg>
        <pc:spChg chg="add mod ord">
          <ac:chgData name="Soad Rojas" userId="37921d63-d5bd-4054-a242-c082a0398342" providerId="ADAL" clId="{199DDB46-954D-4C05-80CC-19473FB4AFA4}" dt="2026-07-03T11:28:01.010" v="427" actId="1076"/>
          <ac:spMkLst>
            <pc:docMk/>
            <pc:sldMk cId="2232508918" sldId="263"/>
            <ac:spMk id="11" creationId="{A4C3038B-BA3C-044E-FE07-6856E56F3608}"/>
          </ac:spMkLst>
        </pc:spChg>
        <pc:spChg chg="add del mod">
          <ac:chgData name="Soad Rojas" userId="37921d63-d5bd-4054-a242-c082a0398342" providerId="ADAL" clId="{199DDB46-954D-4C05-80CC-19473FB4AFA4}" dt="2026-07-03T11:27:09.548" v="401" actId="478"/>
          <ac:spMkLst>
            <pc:docMk/>
            <pc:sldMk cId="2232508918" sldId="263"/>
            <ac:spMk id="12" creationId="{55A09905-F234-0E69-8463-B1D88BC6ED40}"/>
          </ac:spMkLst>
        </pc:spChg>
        <pc:spChg chg="add mod">
          <ac:chgData name="Soad Rojas" userId="37921d63-d5bd-4054-a242-c082a0398342" providerId="ADAL" clId="{199DDB46-954D-4C05-80CC-19473FB4AFA4}" dt="2026-07-03T11:28:07.298" v="430" actId="14100"/>
          <ac:spMkLst>
            <pc:docMk/>
            <pc:sldMk cId="2232508918" sldId="263"/>
            <ac:spMk id="13" creationId="{7644EE0F-DA37-6AFC-699D-63929EC2BC4A}"/>
          </ac:spMkLst>
        </pc:spChg>
        <pc:spChg chg="add mod">
          <ac:chgData name="Soad Rojas" userId="37921d63-d5bd-4054-a242-c082a0398342" providerId="ADAL" clId="{199DDB46-954D-4C05-80CC-19473FB4AFA4}" dt="2026-07-03T11:31:48.567" v="537" actId="20577"/>
          <ac:spMkLst>
            <pc:docMk/>
            <pc:sldMk cId="2232508918" sldId="263"/>
            <ac:spMk id="14" creationId="{2D45E2A3-C4F7-237D-9D71-7A71FB5572AC}"/>
          </ac:spMkLst>
        </pc:spChg>
        <pc:spChg chg="del mod">
          <ac:chgData name="Soad Rojas" userId="37921d63-d5bd-4054-a242-c082a0398342" providerId="ADAL" clId="{199DDB46-954D-4C05-80CC-19473FB4AFA4}" dt="2026-07-03T11:22:13.268" v="116" actId="478"/>
          <ac:spMkLst>
            <pc:docMk/>
            <pc:sldMk cId="2232508918" sldId="263"/>
            <ac:spMk id="26" creationId="{F5DD908D-D11C-AC25-3E9E-97EF277A6DDF}"/>
          </ac:spMkLst>
        </pc:spChg>
        <pc:spChg chg="mod">
          <ac:chgData name="Soad Rojas" userId="37921d63-d5bd-4054-a242-c082a0398342" providerId="ADAL" clId="{199DDB46-954D-4C05-80CC-19473FB4AFA4}" dt="2026-07-03T11:19:15.457" v="35" actId="14100"/>
          <ac:spMkLst>
            <pc:docMk/>
            <pc:sldMk cId="2232508918" sldId="263"/>
            <ac:spMk id="29" creationId="{CBB18755-D361-544C-B9C9-20E34D49D182}"/>
          </ac:spMkLst>
        </pc:spChg>
        <pc:spChg chg="mod">
          <ac:chgData name="Soad Rojas" userId="37921d63-d5bd-4054-a242-c082a0398342" providerId="ADAL" clId="{199DDB46-954D-4C05-80CC-19473FB4AFA4}" dt="2026-07-03T11:27:52.986" v="425" actId="1076"/>
          <ac:spMkLst>
            <pc:docMk/>
            <pc:sldMk cId="2232508918" sldId="263"/>
            <ac:spMk id="30" creationId="{929DB842-5BFD-3C3E-4ED3-CDF1B698442D}"/>
          </ac:spMkLst>
        </pc:spChg>
        <pc:grpChg chg="del">
          <ac:chgData name="Soad Rojas" userId="37921d63-d5bd-4054-a242-c082a0398342" providerId="ADAL" clId="{199DDB46-954D-4C05-80CC-19473FB4AFA4}" dt="2026-07-03T11:22:02.804" v="112" actId="478"/>
          <ac:grpSpMkLst>
            <pc:docMk/>
            <pc:sldMk cId="2232508918" sldId="263"/>
            <ac:grpSpMk id="3" creationId="{F6FC7DF4-D694-3347-55C8-06CAB8ABAEBF}"/>
          </ac:grpSpMkLst>
        </pc:grpChg>
        <pc:picChg chg="del">
          <ac:chgData name="Soad Rojas" userId="37921d63-d5bd-4054-a242-c082a0398342" providerId="ADAL" clId="{199DDB46-954D-4C05-80CC-19473FB4AFA4}" dt="2026-07-03T11:22:03.236" v="113" actId="478"/>
          <ac:picMkLst>
            <pc:docMk/>
            <pc:sldMk cId="2232508918" sldId="263"/>
            <ac:picMk id="2" creationId="{94B6120A-59D5-7A23-D96D-4C09CCAF1361}"/>
          </ac:picMkLst>
        </pc:picChg>
        <pc:picChg chg="del">
          <ac:chgData name="Soad Rojas" userId="37921d63-d5bd-4054-a242-c082a0398342" providerId="ADAL" clId="{199DDB46-954D-4C05-80CC-19473FB4AFA4}" dt="2026-07-03T11:22:00.648" v="111" actId="478"/>
          <ac:picMkLst>
            <pc:docMk/>
            <pc:sldMk cId="2232508918" sldId="263"/>
            <ac:picMk id="32" creationId="{8416C89D-6B8D-3C11-AE72-0FD3ED45365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611D8-B938-5944-95B8-40184825BE56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4DBD25-C76A-8743-AED0-6BCB311102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5216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4DBD25-C76A-8743-AED0-6BCB3111025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5024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55EC92-D482-96D6-C206-0EBC0FCBA0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99C264-2C9A-7910-188B-CE4C48BB1E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8C86C5-FB85-C317-1C49-A77F476929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88646A-D282-7045-9E8C-470801A9AD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4DBD25-C76A-8743-AED0-6BCB3111025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736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876" y="2125980"/>
            <a:ext cx="10368598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rgbClr val="FFCB10"/>
                </a:solidFill>
                <a:latin typeface="Source Sans Pro Black"/>
                <a:cs typeface="Source Sans Pro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752" y="3840480"/>
            <a:ext cx="8538845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50" b="1" i="0">
                <a:solidFill>
                  <a:srgbClr val="E27430"/>
                </a:solidFill>
                <a:latin typeface="Source Sans Pro"/>
                <a:cs typeface="Source Sans Pr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729006"/>
            <a:ext cx="2439035" cy="129539"/>
          </a:xfrm>
          <a:custGeom>
            <a:avLst/>
            <a:gdLst/>
            <a:ahLst/>
            <a:cxnLst/>
            <a:rect l="l" t="t" r="r" b="b"/>
            <a:pathLst>
              <a:path w="2439035" h="129540">
                <a:moveTo>
                  <a:pt x="2438641" y="0"/>
                </a:moveTo>
                <a:lnTo>
                  <a:pt x="0" y="0"/>
                </a:lnTo>
                <a:lnTo>
                  <a:pt x="0" y="128993"/>
                </a:lnTo>
                <a:lnTo>
                  <a:pt x="2438641" y="128993"/>
                </a:lnTo>
                <a:lnTo>
                  <a:pt x="2438641" y="0"/>
                </a:lnTo>
                <a:close/>
              </a:path>
            </a:pathLst>
          </a:custGeom>
          <a:solidFill>
            <a:srgbClr val="ED28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2438641" y="6729006"/>
            <a:ext cx="2439035" cy="129539"/>
          </a:xfrm>
          <a:custGeom>
            <a:avLst/>
            <a:gdLst/>
            <a:ahLst/>
            <a:cxnLst/>
            <a:rect l="l" t="t" r="r" b="b"/>
            <a:pathLst>
              <a:path w="2439035" h="129540">
                <a:moveTo>
                  <a:pt x="2438654" y="0"/>
                </a:moveTo>
                <a:lnTo>
                  <a:pt x="0" y="0"/>
                </a:lnTo>
                <a:lnTo>
                  <a:pt x="0" y="128993"/>
                </a:lnTo>
                <a:lnTo>
                  <a:pt x="2438654" y="128993"/>
                </a:lnTo>
                <a:lnTo>
                  <a:pt x="2438654" y="0"/>
                </a:lnTo>
                <a:close/>
              </a:path>
            </a:pathLst>
          </a:custGeom>
          <a:solidFill>
            <a:srgbClr val="E274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4877282" y="6729006"/>
            <a:ext cx="2439035" cy="129539"/>
          </a:xfrm>
          <a:custGeom>
            <a:avLst/>
            <a:gdLst/>
            <a:ahLst/>
            <a:cxnLst/>
            <a:rect l="l" t="t" r="r" b="b"/>
            <a:pathLst>
              <a:path w="2439034" h="129540">
                <a:moveTo>
                  <a:pt x="2438641" y="0"/>
                </a:moveTo>
                <a:lnTo>
                  <a:pt x="0" y="0"/>
                </a:lnTo>
                <a:lnTo>
                  <a:pt x="0" y="128993"/>
                </a:lnTo>
                <a:lnTo>
                  <a:pt x="2438641" y="128993"/>
                </a:lnTo>
                <a:lnTo>
                  <a:pt x="2438641" y="0"/>
                </a:lnTo>
                <a:close/>
              </a:path>
            </a:pathLst>
          </a:custGeom>
          <a:solidFill>
            <a:srgbClr val="FFCB1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7315923" y="6729006"/>
            <a:ext cx="2439035" cy="129539"/>
          </a:xfrm>
          <a:custGeom>
            <a:avLst/>
            <a:gdLst/>
            <a:ahLst/>
            <a:cxnLst/>
            <a:rect l="l" t="t" r="r" b="b"/>
            <a:pathLst>
              <a:path w="2439034" h="129540">
                <a:moveTo>
                  <a:pt x="2438641" y="0"/>
                </a:moveTo>
                <a:lnTo>
                  <a:pt x="0" y="0"/>
                </a:lnTo>
                <a:lnTo>
                  <a:pt x="0" y="128993"/>
                </a:lnTo>
                <a:lnTo>
                  <a:pt x="2438641" y="128993"/>
                </a:lnTo>
                <a:lnTo>
                  <a:pt x="2438641" y="0"/>
                </a:lnTo>
                <a:close/>
              </a:path>
            </a:pathLst>
          </a:custGeom>
          <a:solidFill>
            <a:srgbClr val="0CB1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9754552" y="6729006"/>
            <a:ext cx="2439035" cy="129539"/>
          </a:xfrm>
          <a:custGeom>
            <a:avLst/>
            <a:gdLst/>
            <a:ahLst/>
            <a:cxnLst/>
            <a:rect l="l" t="t" r="r" b="b"/>
            <a:pathLst>
              <a:path w="2439034" h="129540">
                <a:moveTo>
                  <a:pt x="2438654" y="0"/>
                </a:moveTo>
                <a:lnTo>
                  <a:pt x="0" y="0"/>
                </a:lnTo>
                <a:lnTo>
                  <a:pt x="0" y="128993"/>
                </a:lnTo>
                <a:lnTo>
                  <a:pt x="2438654" y="128993"/>
                </a:lnTo>
                <a:lnTo>
                  <a:pt x="2438654" y="0"/>
                </a:lnTo>
                <a:close/>
              </a:path>
            </a:pathLst>
          </a:custGeom>
          <a:solidFill>
            <a:srgbClr val="00AC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1" i="0">
                <a:solidFill>
                  <a:srgbClr val="FFCB10"/>
                </a:solidFill>
                <a:latin typeface="Source Sans Pro Black"/>
                <a:cs typeface="Source Sans Pro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150" b="1" i="0">
                <a:solidFill>
                  <a:srgbClr val="E27430"/>
                </a:solidFill>
                <a:latin typeface="Source Sans Pro"/>
                <a:cs typeface="Source Sans Pr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1" i="0">
                <a:solidFill>
                  <a:srgbClr val="FFCB10"/>
                </a:solidFill>
                <a:latin typeface="Source Sans Pro Black"/>
                <a:cs typeface="Source Sans Pro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917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2150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3270" cy="6858000"/>
          </a:xfrm>
          <a:custGeom>
            <a:avLst/>
            <a:gdLst/>
            <a:ahLst/>
            <a:cxnLst/>
            <a:rect l="l" t="t" r="r" b="b"/>
            <a:pathLst>
              <a:path w="12193270" h="6858000">
                <a:moveTo>
                  <a:pt x="12193206" y="0"/>
                </a:moveTo>
                <a:lnTo>
                  <a:pt x="0" y="0"/>
                </a:lnTo>
                <a:lnTo>
                  <a:pt x="0" y="6858000"/>
                </a:lnTo>
                <a:lnTo>
                  <a:pt x="12193206" y="6858000"/>
                </a:lnTo>
                <a:lnTo>
                  <a:pt x="12193206" y="0"/>
                </a:lnTo>
                <a:close/>
              </a:path>
            </a:pathLst>
          </a:custGeom>
          <a:solidFill>
            <a:srgbClr val="1AB14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4" name="bg object 5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41253" y="1325577"/>
            <a:ext cx="179577" cy="200913"/>
          </a:xfrm>
          <a:prstGeom prst="rect">
            <a:avLst/>
          </a:prstGeom>
        </p:spPr>
      </p:pic>
      <p:sp>
        <p:nvSpPr>
          <p:cNvPr id="55" name="bg object 55"/>
          <p:cNvSpPr/>
          <p:nvPr/>
        </p:nvSpPr>
        <p:spPr>
          <a:xfrm>
            <a:off x="5245786" y="1325587"/>
            <a:ext cx="678180" cy="201930"/>
          </a:xfrm>
          <a:custGeom>
            <a:avLst/>
            <a:gdLst/>
            <a:ahLst/>
            <a:cxnLst/>
            <a:rect l="l" t="t" r="r" b="b"/>
            <a:pathLst>
              <a:path w="678179" h="201930">
                <a:moveTo>
                  <a:pt x="152196" y="254"/>
                </a:moveTo>
                <a:lnTo>
                  <a:pt x="0" y="254"/>
                </a:lnTo>
                <a:lnTo>
                  <a:pt x="0" y="51054"/>
                </a:lnTo>
                <a:lnTo>
                  <a:pt x="0" y="73914"/>
                </a:lnTo>
                <a:lnTo>
                  <a:pt x="0" y="124714"/>
                </a:lnTo>
                <a:lnTo>
                  <a:pt x="0" y="150114"/>
                </a:lnTo>
                <a:lnTo>
                  <a:pt x="0" y="200914"/>
                </a:lnTo>
                <a:lnTo>
                  <a:pt x="152196" y="200914"/>
                </a:lnTo>
                <a:lnTo>
                  <a:pt x="152196" y="150114"/>
                </a:lnTo>
                <a:lnTo>
                  <a:pt x="60794" y="150114"/>
                </a:lnTo>
                <a:lnTo>
                  <a:pt x="60794" y="124714"/>
                </a:lnTo>
                <a:lnTo>
                  <a:pt x="150177" y="124714"/>
                </a:lnTo>
                <a:lnTo>
                  <a:pt x="150177" y="73914"/>
                </a:lnTo>
                <a:lnTo>
                  <a:pt x="60794" y="73914"/>
                </a:lnTo>
                <a:lnTo>
                  <a:pt x="60794" y="51054"/>
                </a:lnTo>
                <a:lnTo>
                  <a:pt x="152196" y="51054"/>
                </a:lnTo>
                <a:lnTo>
                  <a:pt x="152196" y="254"/>
                </a:lnTo>
                <a:close/>
              </a:path>
              <a:path w="678179" h="201930">
                <a:moveTo>
                  <a:pt x="384911" y="200914"/>
                </a:moveTo>
                <a:lnTo>
                  <a:pt x="375412" y="175145"/>
                </a:lnTo>
                <a:lnTo>
                  <a:pt x="356857" y="124815"/>
                </a:lnTo>
                <a:lnTo>
                  <a:pt x="330720" y="53949"/>
                </a:lnTo>
                <a:lnTo>
                  <a:pt x="310819" y="0"/>
                </a:lnTo>
                <a:lnTo>
                  <a:pt x="295122" y="0"/>
                </a:lnTo>
                <a:lnTo>
                  <a:pt x="295122" y="124815"/>
                </a:lnTo>
                <a:lnTo>
                  <a:pt x="249224" y="124815"/>
                </a:lnTo>
                <a:lnTo>
                  <a:pt x="272173" y="53949"/>
                </a:lnTo>
                <a:lnTo>
                  <a:pt x="295122" y="124815"/>
                </a:lnTo>
                <a:lnTo>
                  <a:pt x="295122" y="0"/>
                </a:lnTo>
                <a:lnTo>
                  <a:pt x="234327" y="0"/>
                </a:lnTo>
                <a:lnTo>
                  <a:pt x="160248" y="200914"/>
                </a:lnTo>
                <a:lnTo>
                  <a:pt x="226275" y="200914"/>
                </a:lnTo>
                <a:lnTo>
                  <a:pt x="233921" y="175145"/>
                </a:lnTo>
                <a:lnTo>
                  <a:pt x="310819" y="175145"/>
                </a:lnTo>
                <a:lnTo>
                  <a:pt x="318477" y="200914"/>
                </a:lnTo>
                <a:lnTo>
                  <a:pt x="384911" y="200914"/>
                </a:lnTo>
                <a:close/>
              </a:path>
              <a:path w="678179" h="201930">
                <a:moveTo>
                  <a:pt x="595083" y="100253"/>
                </a:moveTo>
                <a:lnTo>
                  <a:pt x="586740" y="57581"/>
                </a:lnTo>
                <a:lnTo>
                  <a:pt x="583780" y="53555"/>
                </a:lnTo>
                <a:lnTo>
                  <a:pt x="563626" y="26123"/>
                </a:lnTo>
                <a:lnTo>
                  <a:pt x="533082" y="9118"/>
                </a:lnTo>
                <a:lnTo>
                  <a:pt x="533082" y="100660"/>
                </a:lnTo>
                <a:lnTo>
                  <a:pt x="529831" y="118783"/>
                </a:lnTo>
                <a:lnTo>
                  <a:pt x="520395" y="133921"/>
                </a:lnTo>
                <a:lnTo>
                  <a:pt x="505231" y="144310"/>
                </a:lnTo>
                <a:lnTo>
                  <a:pt x="484771" y="148170"/>
                </a:lnTo>
                <a:lnTo>
                  <a:pt x="455777" y="148170"/>
                </a:lnTo>
                <a:lnTo>
                  <a:pt x="455777" y="53555"/>
                </a:lnTo>
                <a:lnTo>
                  <a:pt x="484771" y="53555"/>
                </a:lnTo>
                <a:lnTo>
                  <a:pt x="521157" y="66992"/>
                </a:lnTo>
                <a:lnTo>
                  <a:pt x="533082" y="100660"/>
                </a:lnTo>
                <a:lnTo>
                  <a:pt x="533082" y="9118"/>
                </a:lnTo>
                <a:lnTo>
                  <a:pt x="528675" y="6654"/>
                </a:lnTo>
                <a:lnTo>
                  <a:pt x="484771" y="0"/>
                </a:lnTo>
                <a:lnTo>
                  <a:pt x="394982" y="0"/>
                </a:lnTo>
                <a:lnTo>
                  <a:pt x="394982" y="200914"/>
                </a:lnTo>
                <a:lnTo>
                  <a:pt x="485165" y="200914"/>
                </a:lnTo>
                <a:lnTo>
                  <a:pt x="528840" y="194183"/>
                </a:lnTo>
                <a:lnTo>
                  <a:pt x="563676" y="174586"/>
                </a:lnTo>
                <a:lnTo>
                  <a:pt x="582955" y="148170"/>
                </a:lnTo>
                <a:lnTo>
                  <a:pt x="586740" y="142989"/>
                </a:lnTo>
                <a:lnTo>
                  <a:pt x="595007" y="100660"/>
                </a:lnTo>
                <a:lnTo>
                  <a:pt x="595083" y="100253"/>
                </a:lnTo>
                <a:close/>
              </a:path>
              <a:path w="678179" h="201930">
                <a:moveTo>
                  <a:pt x="677633" y="393"/>
                </a:moveTo>
                <a:lnTo>
                  <a:pt x="616839" y="393"/>
                </a:lnTo>
                <a:lnTo>
                  <a:pt x="616839" y="201307"/>
                </a:lnTo>
                <a:lnTo>
                  <a:pt x="677633" y="201307"/>
                </a:lnTo>
                <a:lnTo>
                  <a:pt x="677633" y="39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6" name="bg object 5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56034" y="1325991"/>
            <a:ext cx="193255" cy="200507"/>
          </a:xfrm>
          <a:prstGeom prst="rect">
            <a:avLst/>
          </a:prstGeom>
        </p:spPr>
      </p:pic>
      <p:pic>
        <p:nvPicPr>
          <p:cNvPr id="57" name="bg object 5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171029" y="1322360"/>
            <a:ext cx="202120" cy="207759"/>
          </a:xfrm>
          <a:prstGeom prst="rect">
            <a:avLst/>
          </a:prstGeom>
        </p:spPr>
      </p:pic>
      <p:sp>
        <p:nvSpPr>
          <p:cNvPr id="58" name="bg object 58"/>
          <p:cNvSpPr/>
          <p:nvPr/>
        </p:nvSpPr>
        <p:spPr>
          <a:xfrm>
            <a:off x="6477025" y="1322768"/>
            <a:ext cx="737235" cy="208279"/>
          </a:xfrm>
          <a:custGeom>
            <a:avLst/>
            <a:gdLst/>
            <a:ahLst/>
            <a:cxnLst/>
            <a:rect l="l" t="t" r="r" b="b"/>
            <a:pathLst>
              <a:path w="737234" h="208280">
                <a:moveTo>
                  <a:pt x="179171" y="71678"/>
                </a:moveTo>
                <a:lnTo>
                  <a:pt x="176009" y="53555"/>
                </a:lnTo>
                <a:lnTo>
                  <a:pt x="174536" y="45110"/>
                </a:lnTo>
                <a:lnTo>
                  <a:pt x="160807" y="23202"/>
                </a:lnTo>
                <a:lnTo>
                  <a:pt x="138239" y="8305"/>
                </a:lnTo>
                <a:lnTo>
                  <a:pt x="117970" y="4737"/>
                </a:lnTo>
                <a:lnTo>
                  <a:pt x="117970" y="71678"/>
                </a:lnTo>
                <a:lnTo>
                  <a:pt x="117970" y="82143"/>
                </a:lnTo>
                <a:lnTo>
                  <a:pt x="109524" y="88988"/>
                </a:lnTo>
                <a:lnTo>
                  <a:pt x="60807" y="88988"/>
                </a:lnTo>
                <a:lnTo>
                  <a:pt x="60807" y="53555"/>
                </a:lnTo>
                <a:lnTo>
                  <a:pt x="99453" y="53555"/>
                </a:lnTo>
                <a:lnTo>
                  <a:pt x="106591" y="54851"/>
                </a:lnTo>
                <a:lnTo>
                  <a:pt x="112483" y="58534"/>
                </a:lnTo>
                <a:lnTo>
                  <a:pt x="116497" y="64262"/>
                </a:lnTo>
                <a:lnTo>
                  <a:pt x="117970" y="71678"/>
                </a:lnTo>
                <a:lnTo>
                  <a:pt x="117970" y="4737"/>
                </a:lnTo>
                <a:lnTo>
                  <a:pt x="107099" y="2819"/>
                </a:lnTo>
                <a:lnTo>
                  <a:pt x="0" y="2819"/>
                </a:lnTo>
                <a:lnTo>
                  <a:pt x="0" y="203733"/>
                </a:lnTo>
                <a:lnTo>
                  <a:pt x="60807" y="203733"/>
                </a:lnTo>
                <a:lnTo>
                  <a:pt x="60807" y="139319"/>
                </a:lnTo>
                <a:lnTo>
                  <a:pt x="107099" y="139319"/>
                </a:lnTo>
                <a:lnTo>
                  <a:pt x="138061" y="134010"/>
                </a:lnTo>
                <a:lnTo>
                  <a:pt x="160655" y="119532"/>
                </a:lnTo>
                <a:lnTo>
                  <a:pt x="174472" y="98044"/>
                </a:lnTo>
                <a:lnTo>
                  <a:pt x="176085" y="88988"/>
                </a:lnTo>
                <a:lnTo>
                  <a:pt x="179171" y="71678"/>
                </a:lnTo>
                <a:close/>
              </a:path>
              <a:path w="737234" h="208280">
                <a:moveTo>
                  <a:pt x="332981" y="150393"/>
                </a:moveTo>
                <a:lnTo>
                  <a:pt x="256882" y="150393"/>
                </a:lnTo>
                <a:lnTo>
                  <a:pt x="256882" y="3073"/>
                </a:lnTo>
                <a:lnTo>
                  <a:pt x="196088" y="3073"/>
                </a:lnTo>
                <a:lnTo>
                  <a:pt x="196088" y="150393"/>
                </a:lnTo>
                <a:lnTo>
                  <a:pt x="196088" y="203733"/>
                </a:lnTo>
                <a:lnTo>
                  <a:pt x="332981" y="203733"/>
                </a:lnTo>
                <a:lnTo>
                  <a:pt x="332981" y="150393"/>
                </a:lnTo>
                <a:close/>
              </a:path>
              <a:path w="737234" h="208280">
                <a:moveTo>
                  <a:pt x="541134" y="3225"/>
                </a:moveTo>
                <a:lnTo>
                  <a:pt x="479526" y="3225"/>
                </a:lnTo>
                <a:lnTo>
                  <a:pt x="479526" y="119583"/>
                </a:lnTo>
                <a:lnTo>
                  <a:pt x="477570" y="133146"/>
                </a:lnTo>
                <a:lnTo>
                  <a:pt x="471436" y="144145"/>
                </a:lnTo>
                <a:lnTo>
                  <a:pt x="460679" y="151523"/>
                </a:lnTo>
                <a:lnTo>
                  <a:pt x="444906" y="154216"/>
                </a:lnTo>
                <a:lnTo>
                  <a:pt x="428904" y="151523"/>
                </a:lnTo>
                <a:lnTo>
                  <a:pt x="418033" y="144145"/>
                </a:lnTo>
                <a:lnTo>
                  <a:pt x="411848" y="133146"/>
                </a:lnTo>
                <a:lnTo>
                  <a:pt x="409879" y="119583"/>
                </a:lnTo>
                <a:lnTo>
                  <a:pt x="409879" y="3225"/>
                </a:lnTo>
                <a:lnTo>
                  <a:pt x="348272" y="3225"/>
                </a:lnTo>
                <a:lnTo>
                  <a:pt x="348272" y="121602"/>
                </a:lnTo>
                <a:lnTo>
                  <a:pt x="353860" y="156121"/>
                </a:lnTo>
                <a:lnTo>
                  <a:pt x="371233" y="183400"/>
                </a:lnTo>
                <a:lnTo>
                  <a:pt x="401269" y="201320"/>
                </a:lnTo>
                <a:lnTo>
                  <a:pt x="444906" y="207759"/>
                </a:lnTo>
                <a:lnTo>
                  <a:pt x="488480" y="201256"/>
                </a:lnTo>
                <a:lnTo>
                  <a:pt x="518388" y="183197"/>
                </a:lnTo>
                <a:lnTo>
                  <a:pt x="535609" y="155778"/>
                </a:lnTo>
                <a:lnTo>
                  <a:pt x="541134" y="121196"/>
                </a:lnTo>
                <a:lnTo>
                  <a:pt x="541134" y="3225"/>
                </a:lnTo>
                <a:close/>
              </a:path>
              <a:path w="737234" h="208280">
                <a:moveTo>
                  <a:pt x="736815" y="137706"/>
                </a:moveTo>
                <a:lnTo>
                  <a:pt x="728624" y="109334"/>
                </a:lnTo>
                <a:lnTo>
                  <a:pt x="708126" y="91655"/>
                </a:lnTo>
                <a:lnTo>
                  <a:pt x="681443" y="81597"/>
                </a:lnTo>
                <a:lnTo>
                  <a:pt x="641083" y="73444"/>
                </a:lnTo>
                <a:lnTo>
                  <a:pt x="631977" y="70561"/>
                </a:lnTo>
                <a:lnTo>
                  <a:pt x="626872" y="66929"/>
                </a:lnTo>
                <a:lnTo>
                  <a:pt x="625284" y="62014"/>
                </a:lnTo>
                <a:lnTo>
                  <a:pt x="625284" y="56769"/>
                </a:lnTo>
                <a:lnTo>
                  <a:pt x="628904" y="51536"/>
                </a:lnTo>
                <a:lnTo>
                  <a:pt x="643801" y="51536"/>
                </a:lnTo>
                <a:lnTo>
                  <a:pt x="656907" y="52755"/>
                </a:lnTo>
                <a:lnTo>
                  <a:pt x="671334" y="56413"/>
                </a:lnTo>
                <a:lnTo>
                  <a:pt x="685990" y="62572"/>
                </a:lnTo>
                <a:lnTo>
                  <a:pt x="699770" y="71272"/>
                </a:lnTo>
                <a:lnTo>
                  <a:pt x="732383" y="28181"/>
                </a:lnTo>
                <a:lnTo>
                  <a:pt x="713955" y="15798"/>
                </a:lnTo>
                <a:lnTo>
                  <a:pt x="693331" y="6997"/>
                </a:lnTo>
                <a:lnTo>
                  <a:pt x="670890" y="1739"/>
                </a:lnTo>
                <a:lnTo>
                  <a:pt x="647026" y="0"/>
                </a:lnTo>
                <a:lnTo>
                  <a:pt x="610730" y="5384"/>
                </a:lnTo>
                <a:lnTo>
                  <a:pt x="584669" y="19773"/>
                </a:lnTo>
                <a:lnTo>
                  <a:pt x="568947" y="40601"/>
                </a:lnTo>
                <a:lnTo>
                  <a:pt x="563676" y="65227"/>
                </a:lnTo>
                <a:lnTo>
                  <a:pt x="572122" y="95618"/>
                </a:lnTo>
                <a:lnTo>
                  <a:pt x="593178" y="113842"/>
                </a:lnTo>
                <a:lnTo>
                  <a:pt x="620420" y="123774"/>
                </a:lnTo>
                <a:lnTo>
                  <a:pt x="647433" y="129247"/>
                </a:lnTo>
                <a:lnTo>
                  <a:pt x="660158" y="132092"/>
                </a:lnTo>
                <a:lnTo>
                  <a:pt x="668921" y="135382"/>
                </a:lnTo>
                <a:lnTo>
                  <a:pt x="673989" y="139433"/>
                </a:lnTo>
                <a:lnTo>
                  <a:pt x="675614" y="144551"/>
                </a:lnTo>
                <a:lnTo>
                  <a:pt x="675614" y="152196"/>
                </a:lnTo>
                <a:lnTo>
                  <a:pt x="664743" y="156222"/>
                </a:lnTo>
                <a:lnTo>
                  <a:pt x="653465" y="156222"/>
                </a:lnTo>
                <a:lnTo>
                  <a:pt x="633882" y="154228"/>
                </a:lnTo>
                <a:lnTo>
                  <a:pt x="616369" y="148767"/>
                </a:lnTo>
                <a:lnTo>
                  <a:pt x="601205" y="140589"/>
                </a:lnTo>
                <a:lnTo>
                  <a:pt x="588645" y="130454"/>
                </a:lnTo>
                <a:lnTo>
                  <a:pt x="556831" y="175552"/>
                </a:lnTo>
                <a:lnTo>
                  <a:pt x="574433" y="188671"/>
                </a:lnTo>
                <a:lnTo>
                  <a:pt x="595541" y="198704"/>
                </a:lnTo>
                <a:lnTo>
                  <a:pt x="620649" y="205105"/>
                </a:lnTo>
                <a:lnTo>
                  <a:pt x="650252" y="207352"/>
                </a:lnTo>
                <a:lnTo>
                  <a:pt x="686371" y="202692"/>
                </a:lnTo>
                <a:lnTo>
                  <a:pt x="713613" y="189141"/>
                </a:lnTo>
                <a:lnTo>
                  <a:pt x="730821" y="167271"/>
                </a:lnTo>
                <a:lnTo>
                  <a:pt x="736815" y="13770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bg object 59"/>
          <p:cNvSpPr/>
          <p:nvPr/>
        </p:nvSpPr>
        <p:spPr>
          <a:xfrm>
            <a:off x="4611634" y="700551"/>
            <a:ext cx="276860" cy="481330"/>
          </a:xfrm>
          <a:custGeom>
            <a:avLst/>
            <a:gdLst/>
            <a:ahLst/>
            <a:cxnLst/>
            <a:rect l="l" t="t" r="r" b="b"/>
            <a:pathLst>
              <a:path w="276860" h="481330">
                <a:moveTo>
                  <a:pt x="129679" y="110020"/>
                </a:moveTo>
                <a:lnTo>
                  <a:pt x="85025" y="116277"/>
                </a:lnTo>
                <a:lnTo>
                  <a:pt x="48968" y="134493"/>
                </a:lnTo>
                <a:lnTo>
                  <a:pt x="22271" y="163833"/>
                </a:lnTo>
                <a:lnTo>
                  <a:pt x="5694" y="203464"/>
                </a:lnTo>
                <a:lnTo>
                  <a:pt x="0" y="252552"/>
                </a:lnTo>
                <a:lnTo>
                  <a:pt x="0" y="336677"/>
                </a:lnTo>
                <a:lnTo>
                  <a:pt x="5694" y="386443"/>
                </a:lnTo>
                <a:lnTo>
                  <a:pt x="22271" y="426612"/>
                </a:lnTo>
                <a:lnTo>
                  <a:pt x="48968" y="456345"/>
                </a:lnTo>
                <a:lnTo>
                  <a:pt x="85025" y="474800"/>
                </a:lnTo>
                <a:lnTo>
                  <a:pt x="129679" y="481139"/>
                </a:lnTo>
                <a:lnTo>
                  <a:pt x="162325" y="477639"/>
                </a:lnTo>
                <a:lnTo>
                  <a:pt x="189658" y="468153"/>
                </a:lnTo>
                <a:lnTo>
                  <a:pt x="211729" y="454200"/>
                </a:lnTo>
                <a:lnTo>
                  <a:pt x="228587" y="437299"/>
                </a:lnTo>
                <a:lnTo>
                  <a:pt x="276504" y="437299"/>
                </a:lnTo>
                <a:lnTo>
                  <a:pt x="276504" y="436321"/>
                </a:lnTo>
                <a:lnTo>
                  <a:pt x="138849" y="436321"/>
                </a:lnTo>
                <a:lnTo>
                  <a:pt x="100720" y="429553"/>
                </a:lnTo>
                <a:lnTo>
                  <a:pt x="72780" y="409665"/>
                </a:lnTo>
                <a:lnTo>
                  <a:pt x="55599" y="377283"/>
                </a:lnTo>
                <a:lnTo>
                  <a:pt x="49745" y="333032"/>
                </a:lnTo>
                <a:lnTo>
                  <a:pt x="49745" y="256882"/>
                </a:lnTo>
                <a:lnTo>
                  <a:pt x="55701" y="213573"/>
                </a:lnTo>
                <a:lnTo>
                  <a:pt x="101025" y="161701"/>
                </a:lnTo>
                <a:lnTo>
                  <a:pt x="138849" y="154889"/>
                </a:lnTo>
                <a:lnTo>
                  <a:pt x="276504" y="154889"/>
                </a:lnTo>
                <a:lnTo>
                  <a:pt x="276504" y="152869"/>
                </a:lnTo>
                <a:lnTo>
                  <a:pt x="226745" y="152869"/>
                </a:lnTo>
                <a:lnTo>
                  <a:pt x="210352" y="136305"/>
                </a:lnTo>
                <a:lnTo>
                  <a:pt x="188799" y="122672"/>
                </a:lnTo>
                <a:lnTo>
                  <a:pt x="161953" y="113425"/>
                </a:lnTo>
                <a:lnTo>
                  <a:pt x="129679" y="110020"/>
                </a:lnTo>
                <a:close/>
              </a:path>
              <a:path w="276860" h="481330">
                <a:moveTo>
                  <a:pt x="276504" y="437299"/>
                </a:moveTo>
                <a:lnTo>
                  <a:pt x="228587" y="437299"/>
                </a:lnTo>
                <a:lnTo>
                  <a:pt x="228587" y="474967"/>
                </a:lnTo>
                <a:lnTo>
                  <a:pt x="276504" y="474967"/>
                </a:lnTo>
                <a:lnTo>
                  <a:pt x="276504" y="437299"/>
                </a:lnTo>
                <a:close/>
              </a:path>
              <a:path w="276860" h="481330">
                <a:moveTo>
                  <a:pt x="276504" y="154889"/>
                </a:moveTo>
                <a:lnTo>
                  <a:pt x="138849" y="154889"/>
                </a:lnTo>
                <a:lnTo>
                  <a:pt x="176157" y="161415"/>
                </a:lnTo>
                <a:lnTo>
                  <a:pt x="203752" y="180432"/>
                </a:lnTo>
                <a:lnTo>
                  <a:pt x="220870" y="211092"/>
                </a:lnTo>
                <a:lnTo>
                  <a:pt x="226745" y="252552"/>
                </a:lnTo>
                <a:lnTo>
                  <a:pt x="226745" y="333032"/>
                </a:lnTo>
                <a:lnTo>
                  <a:pt x="220870" y="376849"/>
                </a:lnTo>
                <a:lnTo>
                  <a:pt x="203752" y="409279"/>
                </a:lnTo>
                <a:lnTo>
                  <a:pt x="176157" y="429408"/>
                </a:lnTo>
                <a:lnTo>
                  <a:pt x="138849" y="436321"/>
                </a:lnTo>
                <a:lnTo>
                  <a:pt x="276504" y="436321"/>
                </a:lnTo>
                <a:lnTo>
                  <a:pt x="276504" y="154889"/>
                </a:lnTo>
                <a:close/>
              </a:path>
              <a:path w="276860" h="481330">
                <a:moveTo>
                  <a:pt x="276504" y="0"/>
                </a:moveTo>
                <a:lnTo>
                  <a:pt x="226745" y="0"/>
                </a:lnTo>
                <a:lnTo>
                  <a:pt x="226745" y="152869"/>
                </a:lnTo>
                <a:lnTo>
                  <a:pt x="276504" y="152869"/>
                </a:lnTo>
                <a:lnTo>
                  <a:pt x="2765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bg object 60"/>
          <p:cNvSpPr/>
          <p:nvPr/>
        </p:nvSpPr>
        <p:spPr>
          <a:xfrm>
            <a:off x="4961166" y="809967"/>
            <a:ext cx="460375" cy="372110"/>
          </a:xfrm>
          <a:custGeom>
            <a:avLst/>
            <a:gdLst/>
            <a:ahLst/>
            <a:cxnLst/>
            <a:rect l="l" t="t" r="r" b="b"/>
            <a:pathLst>
              <a:path w="460375" h="372109">
                <a:moveTo>
                  <a:pt x="157314" y="584"/>
                </a:moveTo>
                <a:lnTo>
                  <a:pt x="145021" y="584"/>
                </a:lnTo>
                <a:lnTo>
                  <a:pt x="112890" y="4470"/>
                </a:lnTo>
                <a:lnTo>
                  <a:pt x="86029" y="14909"/>
                </a:lnTo>
                <a:lnTo>
                  <a:pt x="64389" y="30149"/>
                </a:lnTo>
                <a:lnTo>
                  <a:pt x="47904" y="48412"/>
                </a:lnTo>
                <a:lnTo>
                  <a:pt x="47904" y="5511"/>
                </a:lnTo>
                <a:lnTo>
                  <a:pt x="0" y="5511"/>
                </a:lnTo>
                <a:lnTo>
                  <a:pt x="0" y="365544"/>
                </a:lnTo>
                <a:lnTo>
                  <a:pt x="49110" y="365544"/>
                </a:lnTo>
                <a:lnTo>
                  <a:pt x="49110" y="148602"/>
                </a:lnTo>
                <a:lnTo>
                  <a:pt x="55854" y="106908"/>
                </a:lnTo>
                <a:lnTo>
                  <a:pt x="75501" y="76034"/>
                </a:lnTo>
                <a:lnTo>
                  <a:pt x="107162" y="56883"/>
                </a:lnTo>
                <a:lnTo>
                  <a:pt x="149948" y="50292"/>
                </a:lnTo>
                <a:lnTo>
                  <a:pt x="157314" y="50292"/>
                </a:lnTo>
                <a:lnTo>
                  <a:pt x="157314" y="584"/>
                </a:lnTo>
                <a:close/>
              </a:path>
              <a:path w="460375" h="372109">
                <a:moveTo>
                  <a:pt x="459816" y="141973"/>
                </a:moveTo>
                <a:lnTo>
                  <a:pt x="453783" y="93078"/>
                </a:lnTo>
                <a:lnTo>
                  <a:pt x="436219" y="53606"/>
                </a:lnTo>
                <a:lnTo>
                  <a:pt x="428332" y="45466"/>
                </a:lnTo>
                <a:lnTo>
                  <a:pt x="410146" y="26695"/>
                </a:lnTo>
                <a:lnTo>
                  <a:pt x="410146" y="159156"/>
                </a:lnTo>
                <a:lnTo>
                  <a:pt x="233108" y="159156"/>
                </a:lnTo>
                <a:lnTo>
                  <a:pt x="233108" y="139446"/>
                </a:lnTo>
                <a:lnTo>
                  <a:pt x="239064" y="99517"/>
                </a:lnTo>
                <a:lnTo>
                  <a:pt x="256438" y="70015"/>
                </a:lnTo>
                <a:lnTo>
                  <a:pt x="284416" y="51739"/>
                </a:lnTo>
                <a:lnTo>
                  <a:pt x="322249" y="45466"/>
                </a:lnTo>
                <a:lnTo>
                  <a:pt x="360222" y="51536"/>
                </a:lnTo>
                <a:lnTo>
                  <a:pt x="387743" y="69557"/>
                </a:lnTo>
                <a:lnTo>
                  <a:pt x="404495" y="99187"/>
                </a:lnTo>
                <a:lnTo>
                  <a:pt x="410057" y="139446"/>
                </a:lnTo>
                <a:lnTo>
                  <a:pt x="410146" y="159156"/>
                </a:lnTo>
                <a:lnTo>
                  <a:pt x="410146" y="26695"/>
                </a:lnTo>
                <a:lnTo>
                  <a:pt x="407898" y="24371"/>
                </a:lnTo>
                <a:lnTo>
                  <a:pt x="369646" y="6235"/>
                </a:lnTo>
                <a:lnTo>
                  <a:pt x="322249" y="0"/>
                </a:lnTo>
                <a:lnTo>
                  <a:pt x="274624" y="6362"/>
                </a:lnTo>
                <a:lnTo>
                  <a:pt x="236156" y="24879"/>
                </a:lnTo>
                <a:lnTo>
                  <a:pt x="207670" y="54724"/>
                </a:lnTo>
                <a:lnTo>
                  <a:pt x="189992" y="95021"/>
                </a:lnTo>
                <a:lnTo>
                  <a:pt x="183908" y="144932"/>
                </a:lnTo>
                <a:lnTo>
                  <a:pt x="183908" y="227952"/>
                </a:lnTo>
                <a:lnTo>
                  <a:pt x="189992" y="277495"/>
                </a:lnTo>
                <a:lnTo>
                  <a:pt x="207670" y="317474"/>
                </a:lnTo>
                <a:lnTo>
                  <a:pt x="236156" y="347065"/>
                </a:lnTo>
                <a:lnTo>
                  <a:pt x="274624" y="365417"/>
                </a:lnTo>
                <a:lnTo>
                  <a:pt x="322249" y="371729"/>
                </a:lnTo>
                <a:lnTo>
                  <a:pt x="367195" y="365721"/>
                </a:lnTo>
                <a:lnTo>
                  <a:pt x="405142" y="348754"/>
                </a:lnTo>
                <a:lnTo>
                  <a:pt x="429361" y="326898"/>
                </a:lnTo>
                <a:lnTo>
                  <a:pt x="434378" y="322376"/>
                </a:lnTo>
                <a:lnTo>
                  <a:pt x="453174" y="288124"/>
                </a:lnTo>
                <a:lnTo>
                  <a:pt x="459816" y="247573"/>
                </a:lnTo>
                <a:lnTo>
                  <a:pt x="459816" y="237807"/>
                </a:lnTo>
                <a:lnTo>
                  <a:pt x="410146" y="237807"/>
                </a:lnTo>
                <a:lnTo>
                  <a:pt x="410146" y="248856"/>
                </a:lnTo>
                <a:lnTo>
                  <a:pt x="403796" y="280733"/>
                </a:lnTo>
                <a:lnTo>
                  <a:pt x="385902" y="305384"/>
                </a:lnTo>
                <a:lnTo>
                  <a:pt x="358152" y="321271"/>
                </a:lnTo>
                <a:lnTo>
                  <a:pt x="322249" y="326898"/>
                </a:lnTo>
                <a:lnTo>
                  <a:pt x="285127" y="320446"/>
                </a:lnTo>
                <a:lnTo>
                  <a:pt x="257060" y="301955"/>
                </a:lnTo>
                <a:lnTo>
                  <a:pt x="239306" y="272732"/>
                </a:lnTo>
                <a:lnTo>
                  <a:pt x="233108" y="234073"/>
                </a:lnTo>
                <a:lnTo>
                  <a:pt x="233108" y="200901"/>
                </a:lnTo>
                <a:lnTo>
                  <a:pt x="459816" y="200901"/>
                </a:lnTo>
                <a:lnTo>
                  <a:pt x="459816" y="159156"/>
                </a:lnTo>
                <a:lnTo>
                  <a:pt x="459816" y="14197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bg object 61"/>
          <p:cNvSpPr/>
          <p:nvPr/>
        </p:nvSpPr>
        <p:spPr>
          <a:xfrm>
            <a:off x="5476396" y="810571"/>
            <a:ext cx="276225" cy="371475"/>
          </a:xfrm>
          <a:custGeom>
            <a:avLst/>
            <a:gdLst/>
            <a:ahLst/>
            <a:cxnLst/>
            <a:rect l="l" t="t" r="r" b="b"/>
            <a:pathLst>
              <a:path w="276225" h="371475">
                <a:moveTo>
                  <a:pt x="129044" y="0"/>
                </a:moveTo>
                <a:lnTo>
                  <a:pt x="85046" y="6381"/>
                </a:lnTo>
                <a:lnTo>
                  <a:pt x="49221" y="24846"/>
                </a:lnTo>
                <a:lnTo>
                  <a:pt x="22490" y="54372"/>
                </a:lnTo>
                <a:lnTo>
                  <a:pt x="5776" y="93941"/>
                </a:lnTo>
                <a:lnTo>
                  <a:pt x="0" y="142532"/>
                </a:lnTo>
                <a:lnTo>
                  <a:pt x="0" y="226656"/>
                </a:lnTo>
                <a:lnTo>
                  <a:pt x="5661" y="276423"/>
                </a:lnTo>
                <a:lnTo>
                  <a:pt x="22146" y="316592"/>
                </a:lnTo>
                <a:lnTo>
                  <a:pt x="48705" y="346325"/>
                </a:lnTo>
                <a:lnTo>
                  <a:pt x="84588" y="364780"/>
                </a:lnTo>
                <a:lnTo>
                  <a:pt x="129044" y="371119"/>
                </a:lnTo>
                <a:lnTo>
                  <a:pt x="159018" y="368192"/>
                </a:lnTo>
                <a:lnTo>
                  <a:pt x="185913" y="359686"/>
                </a:lnTo>
                <a:lnTo>
                  <a:pt x="209092" y="346012"/>
                </a:lnTo>
                <a:lnTo>
                  <a:pt x="227914" y="327583"/>
                </a:lnTo>
                <a:lnTo>
                  <a:pt x="275869" y="327583"/>
                </a:lnTo>
                <a:lnTo>
                  <a:pt x="275869" y="326301"/>
                </a:lnTo>
                <a:lnTo>
                  <a:pt x="138252" y="326301"/>
                </a:lnTo>
                <a:lnTo>
                  <a:pt x="100319" y="319494"/>
                </a:lnTo>
                <a:lnTo>
                  <a:pt x="72564" y="299489"/>
                </a:lnTo>
                <a:lnTo>
                  <a:pt x="55520" y="266909"/>
                </a:lnTo>
                <a:lnTo>
                  <a:pt x="49720" y="222377"/>
                </a:lnTo>
                <a:lnTo>
                  <a:pt x="49720" y="146215"/>
                </a:lnTo>
                <a:lnTo>
                  <a:pt x="55520" y="102792"/>
                </a:lnTo>
                <a:lnTo>
                  <a:pt x="100319" y="51508"/>
                </a:lnTo>
                <a:lnTo>
                  <a:pt x="138252" y="44869"/>
                </a:lnTo>
                <a:lnTo>
                  <a:pt x="275869" y="44869"/>
                </a:lnTo>
                <a:lnTo>
                  <a:pt x="275869" y="43662"/>
                </a:lnTo>
                <a:lnTo>
                  <a:pt x="227914" y="43662"/>
                </a:lnTo>
                <a:lnTo>
                  <a:pt x="210935" y="26842"/>
                </a:lnTo>
                <a:lnTo>
                  <a:pt x="188837" y="12944"/>
                </a:lnTo>
                <a:lnTo>
                  <a:pt x="161561" y="3489"/>
                </a:lnTo>
                <a:lnTo>
                  <a:pt x="129044" y="0"/>
                </a:lnTo>
                <a:close/>
              </a:path>
              <a:path w="276225" h="371475">
                <a:moveTo>
                  <a:pt x="275869" y="327583"/>
                </a:moveTo>
                <a:lnTo>
                  <a:pt x="227914" y="327583"/>
                </a:lnTo>
                <a:lnTo>
                  <a:pt x="227914" y="364947"/>
                </a:lnTo>
                <a:lnTo>
                  <a:pt x="275869" y="364947"/>
                </a:lnTo>
                <a:lnTo>
                  <a:pt x="275869" y="327583"/>
                </a:lnTo>
                <a:close/>
              </a:path>
              <a:path w="276225" h="371475">
                <a:moveTo>
                  <a:pt x="275869" y="44869"/>
                </a:moveTo>
                <a:lnTo>
                  <a:pt x="138252" y="44869"/>
                </a:lnTo>
                <a:lnTo>
                  <a:pt x="176183" y="51508"/>
                </a:lnTo>
                <a:lnTo>
                  <a:pt x="175702" y="51508"/>
                </a:lnTo>
                <a:lnTo>
                  <a:pt x="203122" y="70411"/>
                </a:lnTo>
                <a:lnTo>
                  <a:pt x="220235" y="101072"/>
                </a:lnTo>
                <a:lnTo>
                  <a:pt x="226110" y="142532"/>
                </a:lnTo>
                <a:lnTo>
                  <a:pt x="226110" y="222377"/>
                </a:lnTo>
                <a:lnTo>
                  <a:pt x="220235" y="266475"/>
                </a:lnTo>
                <a:lnTo>
                  <a:pt x="203122" y="299104"/>
                </a:lnTo>
                <a:lnTo>
                  <a:pt x="175538" y="319349"/>
                </a:lnTo>
                <a:lnTo>
                  <a:pt x="138252" y="326301"/>
                </a:lnTo>
                <a:lnTo>
                  <a:pt x="275869" y="326301"/>
                </a:lnTo>
                <a:lnTo>
                  <a:pt x="275869" y="44869"/>
                </a:lnTo>
                <a:close/>
              </a:path>
              <a:path w="276225" h="371475">
                <a:moveTo>
                  <a:pt x="275869" y="4965"/>
                </a:moveTo>
                <a:lnTo>
                  <a:pt x="227914" y="4965"/>
                </a:lnTo>
                <a:lnTo>
                  <a:pt x="227914" y="43662"/>
                </a:lnTo>
                <a:lnTo>
                  <a:pt x="275869" y="43662"/>
                </a:lnTo>
                <a:lnTo>
                  <a:pt x="275869" y="496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bg object 62"/>
          <p:cNvSpPr/>
          <p:nvPr/>
        </p:nvSpPr>
        <p:spPr>
          <a:xfrm>
            <a:off x="5821062" y="810552"/>
            <a:ext cx="419100" cy="365125"/>
          </a:xfrm>
          <a:custGeom>
            <a:avLst/>
            <a:gdLst/>
            <a:ahLst/>
            <a:cxnLst/>
            <a:rect l="l" t="t" r="r" b="b"/>
            <a:pathLst>
              <a:path w="419100" h="365125">
                <a:moveTo>
                  <a:pt x="313359" y="0"/>
                </a:moveTo>
                <a:lnTo>
                  <a:pt x="283077" y="3603"/>
                </a:lnTo>
                <a:lnTo>
                  <a:pt x="256444" y="14009"/>
                </a:lnTo>
                <a:lnTo>
                  <a:pt x="234432" y="30609"/>
                </a:lnTo>
                <a:lnTo>
                  <a:pt x="218008" y="52793"/>
                </a:lnTo>
                <a:lnTo>
                  <a:pt x="201520" y="30298"/>
                </a:lnTo>
                <a:lnTo>
                  <a:pt x="180282" y="13733"/>
                </a:lnTo>
                <a:lnTo>
                  <a:pt x="154882" y="3500"/>
                </a:lnTo>
                <a:lnTo>
                  <a:pt x="125907" y="0"/>
                </a:lnTo>
                <a:lnTo>
                  <a:pt x="102770" y="2225"/>
                </a:lnTo>
                <a:lnTo>
                  <a:pt x="81749" y="8710"/>
                </a:lnTo>
                <a:lnTo>
                  <a:pt x="63310" y="19164"/>
                </a:lnTo>
                <a:lnTo>
                  <a:pt x="47917" y="33299"/>
                </a:lnTo>
                <a:lnTo>
                  <a:pt x="47917" y="4927"/>
                </a:lnTo>
                <a:lnTo>
                  <a:pt x="0" y="4927"/>
                </a:lnTo>
                <a:lnTo>
                  <a:pt x="0" y="364959"/>
                </a:lnTo>
                <a:lnTo>
                  <a:pt x="49110" y="364959"/>
                </a:lnTo>
                <a:lnTo>
                  <a:pt x="49110" y="117982"/>
                </a:lnTo>
                <a:lnTo>
                  <a:pt x="53774" y="86712"/>
                </a:lnTo>
                <a:lnTo>
                  <a:pt x="67235" y="63334"/>
                </a:lnTo>
                <a:lnTo>
                  <a:pt x="88699" y="48692"/>
                </a:lnTo>
                <a:lnTo>
                  <a:pt x="117373" y="43624"/>
                </a:lnTo>
                <a:lnTo>
                  <a:pt x="146054" y="48841"/>
                </a:lnTo>
                <a:lnTo>
                  <a:pt x="167274" y="64042"/>
                </a:lnTo>
                <a:lnTo>
                  <a:pt x="180441" y="88555"/>
                </a:lnTo>
                <a:lnTo>
                  <a:pt x="184962" y="121704"/>
                </a:lnTo>
                <a:lnTo>
                  <a:pt x="184962" y="364959"/>
                </a:lnTo>
                <a:lnTo>
                  <a:pt x="234759" y="364959"/>
                </a:lnTo>
                <a:lnTo>
                  <a:pt x="234759" y="117982"/>
                </a:lnTo>
                <a:lnTo>
                  <a:pt x="239281" y="86422"/>
                </a:lnTo>
                <a:lnTo>
                  <a:pt x="252445" y="63077"/>
                </a:lnTo>
                <a:lnTo>
                  <a:pt x="273651" y="48595"/>
                </a:lnTo>
                <a:lnTo>
                  <a:pt x="302298" y="43624"/>
                </a:lnTo>
                <a:lnTo>
                  <a:pt x="331009" y="48743"/>
                </a:lnTo>
                <a:lnTo>
                  <a:pt x="352010" y="63780"/>
                </a:lnTo>
                <a:lnTo>
                  <a:pt x="364904" y="88260"/>
                </a:lnTo>
                <a:lnTo>
                  <a:pt x="369290" y="121704"/>
                </a:lnTo>
                <a:lnTo>
                  <a:pt x="369290" y="364959"/>
                </a:lnTo>
                <a:lnTo>
                  <a:pt x="419036" y="364959"/>
                </a:lnTo>
                <a:lnTo>
                  <a:pt x="419036" y="126555"/>
                </a:lnTo>
                <a:lnTo>
                  <a:pt x="411834" y="73348"/>
                </a:lnTo>
                <a:lnTo>
                  <a:pt x="391025" y="33559"/>
                </a:lnTo>
                <a:lnTo>
                  <a:pt x="357802" y="8630"/>
                </a:lnTo>
                <a:lnTo>
                  <a:pt x="3133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bg object 63"/>
          <p:cNvSpPr/>
          <p:nvPr/>
        </p:nvSpPr>
        <p:spPr>
          <a:xfrm>
            <a:off x="6303431" y="702381"/>
            <a:ext cx="273050" cy="477520"/>
          </a:xfrm>
          <a:custGeom>
            <a:avLst/>
            <a:gdLst/>
            <a:ahLst/>
            <a:cxnLst/>
            <a:rect l="l" t="t" r="r" b="b"/>
            <a:pathLst>
              <a:path w="273050" h="477519">
                <a:moveTo>
                  <a:pt x="101582" y="430047"/>
                </a:moveTo>
                <a:lnTo>
                  <a:pt x="44221" y="430047"/>
                </a:lnTo>
                <a:lnTo>
                  <a:pt x="60710" y="448120"/>
                </a:lnTo>
                <a:lnTo>
                  <a:pt x="82934" y="463227"/>
                </a:lnTo>
                <a:lnTo>
                  <a:pt x="111001" y="473593"/>
                </a:lnTo>
                <a:lnTo>
                  <a:pt x="145021" y="477443"/>
                </a:lnTo>
                <a:lnTo>
                  <a:pt x="189020" y="471189"/>
                </a:lnTo>
                <a:lnTo>
                  <a:pt x="224550" y="452979"/>
                </a:lnTo>
                <a:lnTo>
                  <a:pt x="239498" y="436308"/>
                </a:lnTo>
                <a:lnTo>
                  <a:pt x="135801" y="436308"/>
                </a:lnTo>
                <a:lnTo>
                  <a:pt x="101582" y="430047"/>
                </a:lnTo>
                <a:close/>
              </a:path>
              <a:path w="273050" h="477519">
                <a:moveTo>
                  <a:pt x="45377" y="0"/>
                </a:moveTo>
                <a:lnTo>
                  <a:pt x="0" y="0"/>
                </a:lnTo>
                <a:lnTo>
                  <a:pt x="0" y="471322"/>
                </a:lnTo>
                <a:lnTo>
                  <a:pt x="44221" y="471322"/>
                </a:lnTo>
                <a:lnTo>
                  <a:pt x="44221" y="430047"/>
                </a:lnTo>
                <a:lnTo>
                  <a:pt x="101582" y="430047"/>
                </a:lnTo>
                <a:lnTo>
                  <a:pt x="97444" y="429290"/>
                </a:lnTo>
                <a:lnTo>
                  <a:pt x="69053" y="408832"/>
                </a:lnTo>
                <a:lnTo>
                  <a:pt x="51429" y="375829"/>
                </a:lnTo>
                <a:lnTo>
                  <a:pt x="45377" y="331177"/>
                </a:lnTo>
                <a:lnTo>
                  <a:pt x="45377" y="250698"/>
                </a:lnTo>
                <a:lnTo>
                  <a:pt x="51538" y="208864"/>
                </a:lnTo>
                <a:lnTo>
                  <a:pt x="69343" y="177580"/>
                </a:lnTo>
                <a:lnTo>
                  <a:pt x="97771" y="157979"/>
                </a:lnTo>
                <a:lnTo>
                  <a:pt x="102206" y="157187"/>
                </a:lnTo>
                <a:lnTo>
                  <a:pt x="45377" y="157187"/>
                </a:lnTo>
                <a:lnTo>
                  <a:pt x="45377" y="0"/>
                </a:lnTo>
                <a:close/>
              </a:path>
              <a:path w="273050" h="477519">
                <a:moveTo>
                  <a:pt x="240015" y="151193"/>
                </a:moveTo>
                <a:lnTo>
                  <a:pt x="135801" y="151193"/>
                </a:lnTo>
                <a:lnTo>
                  <a:pt x="174405" y="158136"/>
                </a:lnTo>
                <a:lnTo>
                  <a:pt x="202957" y="178360"/>
                </a:lnTo>
                <a:lnTo>
                  <a:pt x="220667" y="210959"/>
                </a:lnTo>
                <a:lnTo>
                  <a:pt x="226745" y="255028"/>
                </a:lnTo>
                <a:lnTo>
                  <a:pt x="226745" y="331177"/>
                </a:lnTo>
                <a:lnTo>
                  <a:pt x="220667" y="375829"/>
                </a:lnTo>
                <a:lnTo>
                  <a:pt x="202957" y="408832"/>
                </a:lnTo>
                <a:lnTo>
                  <a:pt x="174405" y="429290"/>
                </a:lnTo>
                <a:lnTo>
                  <a:pt x="135801" y="436308"/>
                </a:lnTo>
                <a:lnTo>
                  <a:pt x="239498" y="436308"/>
                </a:lnTo>
                <a:lnTo>
                  <a:pt x="250859" y="423638"/>
                </a:lnTo>
                <a:lnTo>
                  <a:pt x="267196" y="383994"/>
                </a:lnTo>
                <a:lnTo>
                  <a:pt x="272808" y="334873"/>
                </a:lnTo>
                <a:lnTo>
                  <a:pt x="272808" y="250698"/>
                </a:lnTo>
                <a:lnTo>
                  <a:pt x="267196" y="202234"/>
                </a:lnTo>
                <a:lnTo>
                  <a:pt x="250859" y="163123"/>
                </a:lnTo>
                <a:lnTo>
                  <a:pt x="240015" y="151193"/>
                </a:lnTo>
                <a:close/>
              </a:path>
              <a:path w="273050" h="477519">
                <a:moveTo>
                  <a:pt x="145021" y="110045"/>
                </a:moveTo>
                <a:lnTo>
                  <a:pt x="114400" y="113210"/>
                </a:lnTo>
                <a:lnTo>
                  <a:pt x="87112" y="122415"/>
                </a:lnTo>
                <a:lnTo>
                  <a:pt x="63868" y="137220"/>
                </a:lnTo>
                <a:lnTo>
                  <a:pt x="45377" y="157187"/>
                </a:lnTo>
                <a:lnTo>
                  <a:pt x="102206" y="157187"/>
                </a:lnTo>
                <a:lnTo>
                  <a:pt x="135801" y="151193"/>
                </a:lnTo>
                <a:lnTo>
                  <a:pt x="240015" y="151193"/>
                </a:lnTo>
                <a:lnTo>
                  <a:pt x="224550" y="134178"/>
                </a:lnTo>
                <a:lnTo>
                  <a:pt x="189020" y="116214"/>
                </a:lnTo>
                <a:lnTo>
                  <a:pt x="145021" y="1100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bg object 64"/>
          <p:cNvSpPr/>
          <p:nvPr/>
        </p:nvSpPr>
        <p:spPr>
          <a:xfrm>
            <a:off x="6624358" y="813637"/>
            <a:ext cx="591185" cy="366395"/>
          </a:xfrm>
          <a:custGeom>
            <a:avLst/>
            <a:gdLst/>
            <a:ahLst/>
            <a:cxnLst/>
            <a:rect l="l" t="t" r="r" b="b"/>
            <a:pathLst>
              <a:path w="591184" h="366394">
                <a:moveTo>
                  <a:pt x="272224" y="141935"/>
                </a:moveTo>
                <a:lnTo>
                  <a:pt x="266141" y="93573"/>
                </a:lnTo>
                <a:lnTo>
                  <a:pt x="248539" y="54165"/>
                </a:lnTo>
                <a:lnTo>
                  <a:pt x="238417" y="43586"/>
                </a:lnTo>
                <a:lnTo>
                  <a:pt x="226110" y="30734"/>
                </a:lnTo>
                <a:lnTo>
                  <a:pt x="226110" y="138290"/>
                </a:lnTo>
                <a:lnTo>
                  <a:pt x="226110" y="226110"/>
                </a:lnTo>
                <a:lnTo>
                  <a:pt x="219989" y="266700"/>
                </a:lnTo>
                <a:lnTo>
                  <a:pt x="202311" y="297040"/>
                </a:lnTo>
                <a:lnTo>
                  <a:pt x="173913" y="316153"/>
                </a:lnTo>
                <a:lnTo>
                  <a:pt x="173393" y="316153"/>
                </a:lnTo>
                <a:lnTo>
                  <a:pt x="136372" y="322618"/>
                </a:lnTo>
                <a:lnTo>
                  <a:pt x="97777" y="316153"/>
                </a:lnTo>
                <a:lnTo>
                  <a:pt x="69240" y="297357"/>
                </a:lnTo>
                <a:lnTo>
                  <a:pt x="51549" y="267055"/>
                </a:lnTo>
                <a:lnTo>
                  <a:pt x="45478" y="226110"/>
                </a:lnTo>
                <a:lnTo>
                  <a:pt x="45478" y="138290"/>
                </a:lnTo>
                <a:lnTo>
                  <a:pt x="51676" y="98463"/>
                </a:lnTo>
                <a:lnTo>
                  <a:pt x="69583" y="68694"/>
                </a:lnTo>
                <a:lnTo>
                  <a:pt x="98158" y="50038"/>
                </a:lnTo>
                <a:lnTo>
                  <a:pt x="136372" y="43586"/>
                </a:lnTo>
                <a:lnTo>
                  <a:pt x="174091" y="50038"/>
                </a:lnTo>
                <a:lnTo>
                  <a:pt x="202311" y="68694"/>
                </a:lnTo>
                <a:lnTo>
                  <a:pt x="219989" y="98463"/>
                </a:lnTo>
                <a:lnTo>
                  <a:pt x="226110" y="138290"/>
                </a:lnTo>
                <a:lnTo>
                  <a:pt x="226110" y="30734"/>
                </a:lnTo>
                <a:lnTo>
                  <a:pt x="220395" y="24752"/>
                </a:lnTo>
                <a:lnTo>
                  <a:pt x="182689" y="6362"/>
                </a:lnTo>
                <a:lnTo>
                  <a:pt x="136372" y="0"/>
                </a:lnTo>
                <a:lnTo>
                  <a:pt x="89890" y="6362"/>
                </a:lnTo>
                <a:lnTo>
                  <a:pt x="52044" y="24752"/>
                </a:lnTo>
                <a:lnTo>
                  <a:pt x="23787" y="54165"/>
                </a:lnTo>
                <a:lnTo>
                  <a:pt x="6108" y="93573"/>
                </a:lnTo>
                <a:lnTo>
                  <a:pt x="0" y="141935"/>
                </a:lnTo>
                <a:lnTo>
                  <a:pt x="0" y="222415"/>
                </a:lnTo>
                <a:lnTo>
                  <a:pt x="5918" y="271437"/>
                </a:lnTo>
                <a:lnTo>
                  <a:pt x="23406" y="311950"/>
                </a:lnTo>
                <a:lnTo>
                  <a:pt x="51473" y="341528"/>
                </a:lnTo>
                <a:lnTo>
                  <a:pt x="89395" y="359892"/>
                </a:lnTo>
                <a:lnTo>
                  <a:pt x="136372" y="366204"/>
                </a:lnTo>
                <a:lnTo>
                  <a:pt x="182689" y="359765"/>
                </a:lnTo>
                <a:lnTo>
                  <a:pt x="220395" y="341134"/>
                </a:lnTo>
                <a:lnTo>
                  <a:pt x="248539" y="311353"/>
                </a:lnTo>
                <a:lnTo>
                  <a:pt x="266141" y="271437"/>
                </a:lnTo>
                <a:lnTo>
                  <a:pt x="272224" y="222415"/>
                </a:lnTo>
                <a:lnTo>
                  <a:pt x="272224" y="141935"/>
                </a:lnTo>
                <a:close/>
              </a:path>
              <a:path w="591184" h="366394">
                <a:moveTo>
                  <a:pt x="590778" y="360070"/>
                </a:moveTo>
                <a:lnTo>
                  <a:pt x="459638" y="176949"/>
                </a:lnTo>
                <a:lnTo>
                  <a:pt x="582079" y="3733"/>
                </a:lnTo>
                <a:lnTo>
                  <a:pt x="527989" y="3733"/>
                </a:lnTo>
                <a:lnTo>
                  <a:pt x="433755" y="139585"/>
                </a:lnTo>
                <a:lnTo>
                  <a:pt x="339598" y="3733"/>
                </a:lnTo>
                <a:lnTo>
                  <a:pt x="285508" y="3733"/>
                </a:lnTo>
                <a:lnTo>
                  <a:pt x="407390" y="176949"/>
                </a:lnTo>
                <a:lnTo>
                  <a:pt x="276809" y="360070"/>
                </a:lnTo>
                <a:lnTo>
                  <a:pt x="329742" y="360070"/>
                </a:lnTo>
                <a:lnTo>
                  <a:pt x="433235" y="214147"/>
                </a:lnTo>
                <a:lnTo>
                  <a:pt x="537210" y="360070"/>
                </a:lnTo>
                <a:lnTo>
                  <a:pt x="590778" y="3600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5" name="bg object 6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220604" y="820070"/>
            <a:ext cx="69900" cy="69900"/>
          </a:xfrm>
          <a:prstGeom prst="rect">
            <a:avLst/>
          </a:prstGeom>
        </p:spPr>
      </p:pic>
      <p:sp>
        <p:nvSpPr>
          <p:cNvPr id="66" name="bg object 66"/>
          <p:cNvSpPr/>
          <p:nvPr/>
        </p:nvSpPr>
        <p:spPr>
          <a:xfrm>
            <a:off x="5706809" y="5095236"/>
            <a:ext cx="271145" cy="276860"/>
          </a:xfrm>
          <a:custGeom>
            <a:avLst/>
            <a:gdLst/>
            <a:ahLst/>
            <a:cxnLst/>
            <a:rect l="l" t="t" r="r" b="b"/>
            <a:pathLst>
              <a:path w="271145" h="276860">
                <a:moveTo>
                  <a:pt x="119125" y="0"/>
                </a:moveTo>
                <a:lnTo>
                  <a:pt x="0" y="0"/>
                </a:lnTo>
                <a:lnTo>
                  <a:pt x="0" y="276834"/>
                </a:lnTo>
                <a:lnTo>
                  <a:pt x="119125" y="276834"/>
                </a:lnTo>
                <a:lnTo>
                  <a:pt x="169762" y="270412"/>
                </a:lnTo>
                <a:lnTo>
                  <a:pt x="211696" y="252032"/>
                </a:lnTo>
                <a:lnTo>
                  <a:pt x="234504" y="231203"/>
                </a:lnTo>
                <a:lnTo>
                  <a:pt x="54724" y="231203"/>
                </a:lnTo>
                <a:lnTo>
                  <a:pt x="54724" y="45643"/>
                </a:lnTo>
                <a:lnTo>
                  <a:pt x="234513" y="45643"/>
                </a:lnTo>
                <a:lnTo>
                  <a:pt x="211696" y="24805"/>
                </a:lnTo>
                <a:lnTo>
                  <a:pt x="169762" y="6423"/>
                </a:lnTo>
                <a:lnTo>
                  <a:pt x="119125" y="0"/>
                </a:lnTo>
                <a:close/>
              </a:path>
              <a:path w="271145" h="276860">
                <a:moveTo>
                  <a:pt x="234513" y="45643"/>
                </a:moveTo>
                <a:lnTo>
                  <a:pt x="118376" y="45643"/>
                </a:lnTo>
                <a:lnTo>
                  <a:pt x="157297" y="52301"/>
                </a:lnTo>
                <a:lnTo>
                  <a:pt x="187386" y="71127"/>
                </a:lnTo>
                <a:lnTo>
                  <a:pt x="206796" y="100406"/>
                </a:lnTo>
                <a:lnTo>
                  <a:pt x="213677" y="138417"/>
                </a:lnTo>
                <a:lnTo>
                  <a:pt x="206796" y="176275"/>
                </a:lnTo>
                <a:lnTo>
                  <a:pt x="187386" y="205574"/>
                </a:lnTo>
                <a:lnTo>
                  <a:pt x="157297" y="224492"/>
                </a:lnTo>
                <a:lnTo>
                  <a:pt x="118376" y="231203"/>
                </a:lnTo>
                <a:lnTo>
                  <a:pt x="234504" y="231203"/>
                </a:lnTo>
                <a:lnTo>
                  <a:pt x="243464" y="223021"/>
                </a:lnTo>
                <a:lnTo>
                  <a:pt x="263599" y="184706"/>
                </a:lnTo>
                <a:lnTo>
                  <a:pt x="270636" y="138417"/>
                </a:lnTo>
                <a:lnTo>
                  <a:pt x="263599" y="92132"/>
                </a:lnTo>
                <a:lnTo>
                  <a:pt x="243464" y="53818"/>
                </a:lnTo>
                <a:lnTo>
                  <a:pt x="234513" y="456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7" name="bg object 6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984927" y="5165939"/>
            <a:ext cx="236385" cy="209892"/>
          </a:xfrm>
          <a:prstGeom prst="rect">
            <a:avLst/>
          </a:prstGeom>
        </p:spPr>
      </p:pic>
      <p:sp>
        <p:nvSpPr>
          <p:cNvPr id="68" name="bg object 68"/>
          <p:cNvSpPr/>
          <p:nvPr/>
        </p:nvSpPr>
        <p:spPr>
          <a:xfrm>
            <a:off x="6247409" y="5075770"/>
            <a:ext cx="64135" cy="296545"/>
          </a:xfrm>
          <a:custGeom>
            <a:avLst/>
            <a:gdLst/>
            <a:ahLst/>
            <a:cxnLst/>
            <a:rect l="l" t="t" r="r" b="b"/>
            <a:pathLst>
              <a:path w="64135" h="296545">
                <a:moveTo>
                  <a:pt x="58826" y="93916"/>
                </a:moveTo>
                <a:lnTo>
                  <a:pt x="5587" y="93916"/>
                </a:lnTo>
                <a:lnTo>
                  <a:pt x="5587" y="296316"/>
                </a:lnTo>
                <a:lnTo>
                  <a:pt x="58826" y="296316"/>
                </a:lnTo>
                <a:lnTo>
                  <a:pt x="58826" y="93916"/>
                </a:lnTo>
                <a:close/>
              </a:path>
              <a:path w="64135" h="296545">
                <a:moveTo>
                  <a:pt x="32003" y="0"/>
                </a:moveTo>
                <a:lnTo>
                  <a:pt x="19314" y="2391"/>
                </a:lnTo>
                <a:lnTo>
                  <a:pt x="9167" y="9029"/>
                </a:lnTo>
                <a:lnTo>
                  <a:pt x="2437" y="19105"/>
                </a:lnTo>
                <a:lnTo>
                  <a:pt x="0" y="31813"/>
                </a:lnTo>
                <a:lnTo>
                  <a:pt x="2437" y="44454"/>
                </a:lnTo>
                <a:lnTo>
                  <a:pt x="9167" y="54395"/>
                </a:lnTo>
                <a:lnTo>
                  <a:pt x="19314" y="60901"/>
                </a:lnTo>
                <a:lnTo>
                  <a:pt x="32003" y="63233"/>
                </a:lnTo>
                <a:lnTo>
                  <a:pt x="44707" y="60901"/>
                </a:lnTo>
                <a:lnTo>
                  <a:pt x="54862" y="54395"/>
                </a:lnTo>
                <a:lnTo>
                  <a:pt x="61595" y="44454"/>
                </a:lnTo>
                <a:lnTo>
                  <a:pt x="64033" y="31813"/>
                </a:lnTo>
                <a:lnTo>
                  <a:pt x="61595" y="19105"/>
                </a:lnTo>
                <a:lnTo>
                  <a:pt x="54862" y="9029"/>
                </a:lnTo>
                <a:lnTo>
                  <a:pt x="44707" y="2391"/>
                </a:lnTo>
                <a:lnTo>
                  <a:pt x="3200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9" name="bg object 6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326339" y="5165938"/>
            <a:ext cx="176085" cy="209892"/>
          </a:xfrm>
          <a:prstGeom prst="rect">
            <a:avLst/>
          </a:prstGeom>
        </p:spPr>
      </p:pic>
      <p:sp>
        <p:nvSpPr>
          <p:cNvPr id="70" name="bg object 70"/>
          <p:cNvSpPr/>
          <p:nvPr/>
        </p:nvSpPr>
        <p:spPr>
          <a:xfrm>
            <a:off x="6516958" y="5169684"/>
            <a:ext cx="210185" cy="288925"/>
          </a:xfrm>
          <a:custGeom>
            <a:avLst/>
            <a:gdLst/>
            <a:ahLst/>
            <a:cxnLst/>
            <a:rect l="l" t="t" r="r" b="b"/>
            <a:pathLst>
              <a:path w="210184" h="288925">
                <a:moveTo>
                  <a:pt x="209969" y="0"/>
                </a:moveTo>
                <a:lnTo>
                  <a:pt x="157111" y="0"/>
                </a:lnTo>
                <a:lnTo>
                  <a:pt x="157111" y="107746"/>
                </a:lnTo>
                <a:lnTo>
                  <a:pt x="153435" y="129250"/>
                </a:lnTo>
                <a:lnTo>
                  <a:pt x="143059" y="145911"/>
                </a:lnTo>
                <a:lnTo>
                  <a:pt x="126957" y="156679"/>
                </a:lnTo>
                <a:lnTo>
                  <a:pt x="106108" y="160502"/>
                </a:lnTo>
                <a:lnTo>
                  <a:pt x="85316" y="156679"/>
                </a:lnTo>
                <a:lnTo>
                  <a:pt x="69342" y="145911"/>
                </a:lnTo>
                <a:lnTo>
                  <a:pt x="59091" y="129250"/>
                </a:lnTo>
                <a:lnTo>
                  <a:pt x="55473" y="107746"/>
                </a:lnTo>
                <a:lnTo>
                  <a:pt x="55473" y="0"/>
                </a:lnTo>
                <a:lnTo>
                  <a:pt x="2235" y="0"/>
                </a:lnTo>
                <a:lnTo>
                  <a:pt x="2235" y="115976"/>
                </a:lnTo>
                <a:lnTo>
                  <a:pt x="8391" y="152948"/>
                </a:lnTo>
                <a:lnTo>
                  <a:pt x="25787" y="181402"/>
                </a:lnTo>
                <a:lnTo>
                  <a:pt x="52812" y="199685"/>
                </a:lnTo>
                <a:lnTo>
                  <a:pt x="87858" y="206146"/>
                </a:lnTo>
                <a:lnTo>
                  <a:pt x="108519" y="204257"/>
                </a:lnTo>
                <a:lnTo>
                  <a:pt x="127228" y="198613"/>
                </a:lnTo>
                <a:lnTo>
                  <a:pt x="143565" y="189253"/>
                </a:lnTo>
                <a:lnTo>
                  <a:pt x="157111" y="176212"/>
                </a:lnTo>
                <a:lnTo>
                  <a:pt x="157111" y="182194"/>
                </a:lnTo>
                <a:lnTo>
                  <a:pt x="152154" y="207131"/>
                </a:lnTo>
                <a:lnTo>
                  <a:pt x="138120" y="226245"/>
                </a:lnTo>
                <a:lnTo>
                  <a:pt x="116269" y="238485"/>
                </a:lnTo>
                <a:lnTo>
                  <a:pt x="87858" y="242798"/>
                </a:lnTo>
                <a:lnTo>
                  <a:pt x="66827" y="241618"/>
                </a:lnTo>
                <a:lnTo>
                  <a:pt x="47191" y="237844"/>
                </a:lnTo>
                <a:lnTo>
                  <a:pt x="28810" y="231123"/>
                </a:lnTo>
                <a:lnTo>
                  <a:pt x="11544" y="221107"/>
                </a:lnTo>
                <a:lnTo>
                  <a:pt x="0" y="263004"/>
                </a:lnTo>
                <a:lnTo>
                  <a:pt x="18682" y="274078"/>
                </a:lnTo>
                <a:lnTo>
                  <a:pt x="39981" y="282033"/>
                </a:lnTo>
                <a:lnTo>
                  <a:pt x="63720" y="286834"/>
                </a:lnTo>
                <a:lnTo>
                  <a:pt x="89725" y="288442"/>
                </a:lnTo>
                <a:lnTo>
                  <a:pt x="138983" y="280902"/>
                </a:lnTo>
                <a:lnTo>
                  <a:pt x="176931" y="259543"/>
                </a:lnTo>
                <a:lnTo>
                  <a:pt x="201337" y="226259"/>
                </a:lnTo>
                <a:lnTo>
                  <a:pt x="209969" y="182943"/>
                </a:lnTo>
                <a:lnTo>
                  <a:pt x="2099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bg object 71"/>
          <p:cNvSpPr/>
          <p:nvPr/>
        </p:nvSpPr>
        <p:spPr>
          <a:xfrm>
            <a:off x="5706796" y="5427408"/>
            <a:ext cx="1137285" cy="281305"/>
          </a:xfrm>
          <a:custGeom>
            <a:avLst/>
            <a:gdLst/>
            <a:ahLst/>
            <a:cxnLst/>
            <a:rect l="l" t="t" r="r" b="b"/>
            <a:pathLst>
              <a:path w="1137284" h="281304">
                <a:moveTo>
                  <a:pt x="210337" y="231419"/>
                </a:moveTo>
                <a:lnTo>
                  <a:pt x="54724" y="231419"/>
                </a:lnTo>
                <a:lnTo>
                  <a:pt x="54724" y="159029"/>
                </a:lnTo>
                <a:lnTo>
                  <a:pt x="193954" y="159029"/>
                </a:lnTo>
                <a:lnTo>
                  <a:pt x="193954" y="114579"/>
                </a:lnTo>
                <a:lnTo>
                  <a:pt x="54724" y="114579"/>
                </a:lnTo>
                <a:lnTo>
                  <a:pt x="54724" y="45999"/>
                </a:lnTo>
                <a:lnTo>
                  <a:pt x="206616" y="45999"/>
                </a:lnTo>
                <a:lnTo>
                  <a:pt x="206616" y="279"/>
                </a:lnTo>
                <a:lnTo>
                  <a:pt x="0" y="279"/>
                </a:lnTo>
                <a:lnTo>
                  <a:pt x="0" y="45999"/>
                </a:lnTo>
                <a:lnTo>
                  <a:pt x="0" y="114579"/>
                </a:lnTo>
                <a:lnTo>
                  <a:pt x="0" y="159029"/>
                </a:lnTo>
                <a:lnTo>
                  <a:pt x="0" y="231419"/>
                </a:lnTo>
                <a:lnTo>
                  <a:pt x="0" y="277139"/>
                </a:lnTo>
                <a:lnTo>
                  <a:pt x="210337" y="277139"/>
                </a:lnTo>
                <a:lnTo>
                  <a:pt x="210337" y="231419"/>
                </a:lnTo>
                <a:close/>
              </a:path>
              <a:path w="1137284" h="281304">
                <a:moveTo>
                  <a:pt x="454952" y="0"/>
                </a:moveTo>
                <a:lnTo>
                  <a:pt x="402082" y="0"/>
                </a:lnTo>
                <a:lnTo>
                  <a:pt x="402082" y="105333"/>
                </a:lnTo>
                <a:lnTo>
                  <a:pt x="402082" y="176047"/>
                </a:lnTo>
                <a:lnTo>
                  <a:pt x="397459" y="200279"/>
                </a:lnTo>
                <a:lnTo>
                  <a:pt x="384403" y="218935"/>
                </a:lnTo>
                <a:lnTo>
                  <a:pt x="364083" y="230924"/>
                </a:lnTo>
                <a:lnTo>
                  <a:pt x="337680" y="235153"/>
                </a:lnTo>
                <a:lnTo>
                  <a:pt x="311569" y="230924"/>
                </a:lnTo>
                <a:lnTo>
                  <a:pt x="311365" y="230924"/>
                </a:lnTo>
                <a:lnTo>
                  <a:pt x="291122" y="218935"/>
                </a:lnTo>
                <a:lnTo>
                  <a:pt x="277901" y="200279"/>
                </a:lnTo>
                <a:lnTo>
                  <a:pt x="273354" y="176796"/>
                </a:lnTo>
                <a:lnTo>
                  <a:pt x="273354" y="176047"/>
                </a:lnTo>
                <a:lnTo>
                  <a:pt x="277901" y="151980"/>
                </a:lnTo>
                <a:lnTo>
                  <a:pt x="290969" y="133210"/>
                </a:lnTo>
                <a:lnTo>
                  <a:pt x="311289" y="121183"/>
                </a:lnTo>
                <a:lnTo>
                  <a:pt x="337680" y="116941"/>
                </a:lnTo>
                <a:lnTo>
                  <a:pt x="364096" y="121183"/>
                </a:lnTo>
                <a:lnTo>
                  <a:pt x="384441" y="133210"/>
                </a:lnTo>
                <a:lnTo>
                  <a:pt x="397471" y="151815"/>
                </a:lnTo>
                <a:lnTo>
                  <a:pt x="402082" y="176047"/>
                </a:lnTo>
                <a:lnTo>
                  <a:pt x="402082" y="105333"/>
                </a:lnTo>
                <a:lnTo>
                  <a:pt x="388378" y="90805"/>
                </a:lnTo>
                <a:lnTo>
                  <a:pt x="371182" y="79997"/>
                </a:lnTo>
                <a:lnTo>
                  <a:pt x="350367" y="73253"/>
                </a:lnTo>
                <a:lnTo>
                  <a:pt x="325767" y="70916"/>
                </a:lnTo>
                <a:lnTo>
                  <a:pt x="283260" y="78574"/>
                </a:lnTo>
                <a:lnTo>
                  <a:pt x="249275" y="100152"/>
                </a:lnTo>
                <a:lnTo>
                  <a:pt x="226720" y="133578"/>
                </a:lnTo>
                <a:lnTo>
                  <a:pt x="218694" y="176047"/>
                </a:lnTo>
                <a:lnTo>
                  <a:pt x="218630" y="176428"/>
                </a:lnTo>
                <a:lnTo>
                  <a:pt x="218554" y="176796"/>
                </a:lnTo>
                <a:lnTo>
                  <a:pt x="226631" y="218935"/>
                </a:lnTo>
                <a:lnTo>
                  <a:pt x="226720" y="219405"/>
                </a:lnTo>
                <a:lnTo>
                  <a:pt x="249275" y="252234"/>
                </a:lnTo>
                <a:lnTo>
                  <a:pt x="283260" y="273342"/>
                </a:lnTo>
                <a:lnTo>
                  <a:pt x="325767" y="280809"/>
                </a:lnTo>
                <a:lnTo>
                  <a:pt x="350685" y="278422"/>
                </a:lnTo>
                <a:lnTo>
                  <a:pt x="371830" y="271500"/>
                </a:lnTo>
                <a:lnTo>
                  <a:pt x="389216" y="260438"/>
                </a:lnTo>
                <a:lnTo>
                  <a:pt x="402818" y="245630"/>
                </a:lnTo>
                <a:lnTo>
                  <a:pt x="403948" y="277063"/>
                </a:lnTo>
                <a:lnTo>
                  <a:pt x="454952" y="277063"/>
                </a:lnTo>
                <a:lnTo>
                  <a:pt x="454952" y="245630"/>
                </a:lnTo>
                <a:lnTo>
                  <a:pt x="454952" y="235153"/>
                </a:lnTo>
                <a:lnTo>
                  <a:pt x="454952" y="116941"/>
                </a:lnTo>
                <a:lnTo>
                  <a:pt x="454952" y="105333"/>
                </a:lnTo>
                <a:lnTo>
                  <a:pt x="454952" y="0"/>
                </a:lnTo>
                <a:close/>
              </a:path>
              <a:path w="1137284" h="281304">
                <a:moveTo>
                  <a:pt x="691388" y="74663"/>
                </a:moveTo>
                <a:lnTo>
                  <a:pt x="638517" y="74663"/>
                </a:lnTo>
                <a:lnTo>
                  <a:pt x="638517" y="184658"/>
                </a:lnTo>
                <a:lnTo>
                  <a:pt x="634834" y="205333"/>
                </a:lnTo>
                <a:lnTo>
                  <a:pt x="624459" y="221272"/>
                </a:lnTo>
                <a:lnTo>
                  <a:pt x="608355" y="231533"/>
                </a:lnTo>
                <a:lnTo>
                  <a:pt x="587514" y="235165"/>
                </a:lnTo>
                <a:lnTo>
                  <a:pt x="566508" y="231533"/>
                </a:lnTo>
                <a:lnTo>
                  <a:pt x="550418" y="221272"/>
                </a:lnTo>
                <a:lnTo>
                  <a:pt x="540131" y="205333"/>
                </a:lnTo>
                <a:lnTo>
                  <a:pt x="536511" y="184658"/>
                </a:lnTo>
                <a:lnTo>
                  <a:pt x="536511" y="74663"/>
                </a:lnTo>
                <a:lnTo>
                  <a:pt x="483654" y="74663"/>
                </a:lnTo>
                <a:lnTo>
                  <a:pt x="483654" y="187274"/>
                </a:lnTo>
                <a:lnTo>
                  <a:pt x="491083" y="225717"/>
                </a:lnTo>
                <a:lnTo>
                  <a:pt x="512127" y="255219"/>
                </a:lnTo>
                <a:lnTo>
                  <a:pt x="544893" y="274129"/>
                </a:lnTo>
                <a:lnTo>
                  <a:pt x="587514" y="280797"/>
                </a:lnTo>
                <a:lnTo>
                  <a:pt x="629970" y="274078"/>
                </a:lnTo>
                <a:lnTo>
                  <a:pt x="662762" y="255079"/>
                </a:lnTo>
                <a:lnTo>
                  <a:pt x="683895" y="225564"/>
                </a:lnTo>
                <a:lnTo>
                  <a:pt x="691388" y="187274"/>
                </a:lnTo>
                <a:lnTo>
                  <a:pt x="691388" y="74663"/>
                </a:lnTo>
                <a:close/>
              </a:path>
              <a:path w="1137284" h="281304">
                <a:moveTo>
                  <a:pt x="910310" y="252755"/>
                </a:moveTo>
                <a:lnTo>
                  <a:pt x="879779" y="217208"/>
                </a:lnTo>
                <a:lnTo>
                  <a:pt x="869061" y="225221"/>
                </a:lnTo>
                <a:lnTo>
                  <a:pt x="856653" y="230809"/>
                </a:lnTo>
                <a:lnTo>
                  <a:pt x="842759" y="234086"/>
                </a:lnTo>
                <a:lnTo>
                  <a:pt x="827659" y="235165"/>
                </a:lnTo>
                <a:lnTo>
                  <a:pt x="800557" y="230924"/>
                </a:lnTo>
                <a:lnTo>
                  <a:pt x="779780" y="218935"/>
                </a:lnTo>
                <a:lnTo>
                  <a:pt x="766457" y="200279"/>
                </a:lnTo>
                <a:lnTo>
                  <a:pt x="761771" y="176060"/>
                </a:lnTo>
                <a:lnTo>
                  <a:pt x="766457" y="151828"/>
                </a:lnTo>
                <a:lnTo>
                  <a:pt x="779729" y="133172"/>
                </a:lnTo>
                <a:lnTo>
                  <a:pt x="800404" y="121183"/>
                </a:lnTo>
                <a:lnTo>
                  <a:pt x="827290" y="116954"/>
                </a:lnTo>
                <a:lnTo>
                  <a:pt x="840714" y="117843"/>
                </a:lnTo>
                <a:lnTo>
                  <a:pt x="852690" y="120497"/>
                </a:lnTo>
                <a:lnTo>
                  <a:pt x="863396" y="124828"/>
                </a:lnTo>
                <a:lnTo>
                  <a:pt x="873074" y="130784"/>
                </a:lnTo>
                <a:lnTo>
                  <a:pt x="902855" y="94500"/>
                </a:lnTo>
                <a:lnTo>
                  <a:pt x="886333" y="84658"/>
                </a:lnTo>
                <a:lnTo>
                  <a:pt x="868095" y="77241"/>
                </a:lnTo>
                <a:lnTo>
                  <a:pt x="848245" y="72555"/>
                </a:lnTo>
                <a:lnTo>
                  <a:pt x="826909" y="70929"/>
                </a:lnTo>
                <a:lnTo>
                  <a:pt x="777709" y="78511"/>
                </a:lnTo>
                <a:lnTo>
                  <a:pt x="739889" y="99872"/>
                </a:lnTo>
                <a:lnTo>
                  <a:pt x="715619" y="132956"/>
                </a:lnTo>
                <a:lnTo>
                  <a:pt x="707047" y="175679"/>
                </a:lnTo>
                <a:lnTo>
                  <a:pt x="715543" y="218770"/>
                </a:lnTo>
                <a:lnTo>
                  <a:pt x="739571" y="251942"/>
                </a:lnTo>
                <a:lnTo>
                  <a:pt x="776922" y="273265"/>
                </a:lnTo>
                <a:lnTo>
                  <a:pt x="825423" y="280809"/>
                </a:lnTo>
                <a:lnTo>
                  <a:pt x="849782" y="279107"/>
                </a:lnTo>
                <a:lnTo>
                  <a:pt x="872337" y="273926"/>
                </a:lnTo>
                <a:lnTo>
                  <a:pt x="892644" y="265188"/>
                </a:lnTo>
                <a:lnTo>
                  <a:pt x="910310" y="252755"/>
                </a:lnTo>
                <a:close/>
              </a:path>
              <a:path w="1137284" h="281304">
                <a:moveTo>
                  <a:pt x="1137031" y="74663"/>
                </a:moveTo>
                <a:lnTo>
                  <a:pt x="1086040" y="74663"/>
                </a:lnTo>
                <a:lnTo>
                  <a:pt x="1084910" y="106464"/>
                </a:lnTo>
                <a:lnTo>
                  <a:pt x="1084173" y="105664"/>
                </a:lnTo>
                <a:lnTo>
                  <a:pt x="1084173" y="176047"/>
                </a:lnTo>
                <a:lnTo>
                  <a:pt x="1079563" y="200279"/>
                </a:lnTo>
                <a:lnTo>
                  <a:pt x="1066495" y="218935"/>
                </a:lnTo>
                <a:lnTo>
                  <a:pt x="1046175" y="230924"/>
                </a:lnTo>
                <a:lnTo>
                  <a:pt x="1019771" y="235153"/>
                </a:lnTo>
                <a:lnTo>
                  <a:pt x="993673" y="230924"/>
                </a:lnTo>
                <a:lnTo>
                  <a:pt x="993457" y="230924"/>
                </a:lnTo>
                <a:lnTo>
                  <a:pt x="973213" y="218935"/>
                </a:lnTo>
                <a:lnTo>
                  <a:pt x="959993" y="200279"/>
                </a:lnTo>
                <a:lnTo>
                  <a:pt x="955446" y="176796"/>
                </a:lnTo>
                <a:lnTo>
                  <a:pt x="955446" y="176047"/>
                </a:lnTo>
                <a:lnTo>
                  <a:pt x="959993" y="151980"/>
                </a:lnTo>
                <a:lnTo>
                  <a:pt x="973061" y="133210"/>
                </a:lnTo>
                <a:lnTo>
                  <a:pt x="993381" y="121183"/>
                </a:lnTo>
                <a:lnTo>
                  <a:pt x="1019771" y="116941"/>
                </a:lnTo>
                <a:lnTo>
                  <a:pt x="1046187" y="121183"/>
                </a:lnTo>
                <a:lnTo>
                  <a:pt x="1066533" y="133210"/>
                </a:lnTo>
                <a:lnTo>
                  <a:pt x="1079563" y="151815"/>
                </a:lnTo>
                <a:lnTo>
                  <a:pt x="1084173" y="176047"/>
                </a:lnTo>
                <a:lnTo>
                  <a:pt x="1084173" y="105664"/>
                </a:lnTo>
                <a:lnTo>
                  <a:pt x="1071308" y="91605"/>
                </a:lnTo>
                <a:lnTo>
                  <a:pt x="1053922" y="80416"/>
                </a:lnTo>
                <a:lnTo>
                  <a:pt x="1032776" y="73367"/>
                </a:lnTo>
                <a:lnTo>
                  <a:pt x="1007859" y="70916"/>
                </a:lnTo>
                <a:lnTo>
                  <a:pt x="965352" y="78574"/>
                </a:lnTo>
                <a:lnTo>
                  <a:pt x="931367" y="100152"/>
                </a:lnTo>
                <a:lnTo>
                  <a:pt x="908812" y="133578"/>
                </a:lnTo>
                <a:lnTo>
                  <a:pt x="900785" y="176047"/>
                </a:lnTo>
                <a:lnTo>
                  <a:pt x="900722" y="176428"/>
                </a:lnTo>
                <a:lnTo>
                  <a:pt x="900645" y="176796"/>
                </a:lnTo>
                <a:lnTo>
                  <a:pt x="908723" y="218935"/>
                </a:lnTo>
                <a:lnTo>
                  <a:pt x="908812" y="219405"/>
                </a:lnTo>
                <a:lnTo>
                  <a:pt x="931367" y="252234"/>
                </a:lnTo>
                <a:lnTo>
                  <a:pt x="965352" y="273342"/>
                </a:lnTo>
                <a:lnTo>
                  <a:pt x="1007859" y="280809"/>
                </a:lnTo>
                <a:lnTo>
                  <a:pt x="1032776" y="278422"/>
                </a:lnTo>
                <a:lnTo>
                  <a:pt x="1053922" y="271500"/>
                </a:lnTo>
                <a:lnTo>
                  <a:pt x="1071308" y="260438"/>
                </a:lnTo>
                <a:lnTo>
                  <a:pt x="1084910" y="245630"/>
                </a:lnTo>
                <a:lnTo>
                  <a:pt x="1086040" y="277063"/>
                </a:lnTo>
                <a:lnTo>
                  <a:pt x="1137031" y="277063"/>
                </a:lnTo>
                <a:lnTo>
                  <a:pt x="1137031" y="245630"/>
                </a:lnTo>
                <a:lnTo>
                  <a:pt x="1137031" y="235153"/>
                </a:lnTo>
                <a:lnTo>
                  <a:pt x="1137031" y="116941"/>
                </a:lnTo>
                <a:lnTo>
                  <a:pt x="1137031" y="106464"/>
                </a:lnTo>
                <a:lnTo>
                  <a:pt x="1137031" y="7466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2" name="bg object 7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873278" y="5455055"/>
            <a:ext cx="124345" cy="253161"/>
          </a:xfrm>
          <a:prstGeom prst="rect">
            <a:avLst/>
          </a:prstGeom>
        </p:spPr>
      </p:pic>
      <p:sp>
        <p:nvSpPr>
          <p:cNvPr id="73" name="bg object 73"/>
          <p:cNvSpPr/>
          <p:nvPr/>
        </p:nvSpPr>
        <p:spPr>
          <a:xfrm>
            <a:off x="7002487" y="5408167"/>
            <a:ext cx="64135" cy="296545"/>
          </a:xfrm>
          <a:custGeom>
            <a:avLst/>
            <a:gdLst/>
            <a:ahLst/>
            <a:cxnLst/>
            <a:rect l="l" t="t" r="r" b="b"/>
            <a:pathLst>
              <a:path w="64134" h="296545">
                <a:moveTo>
                  <a:pt x="58826" y="93903"/>
                </a:moveTo>
                <a:lnTo>
                  <a:pt x="5588" y="93903"/>
                </a:lnTo>
                <a:lnTo>
                  <a:pt x="5588" y="296303"/>
                </a:lnTo>
                <a:lnTo>
                  <a:pt x="58826" y="296303"/>
                </a:lnTo>
                <a:lnTo>
                  <a:pt x="58826" y="93903"/>
                </a:lnTo>
                <a:close/>
              </a:path>
              <a:path w="64134" h="296545">
                <a:moveTo>
                  <a:pt x="32004" y="0"/>
                </a:moveTo>
                <a:lnTo>
                  <a:pt x="19309" y="2391"/>
                </a:lnTo>
                <a:lnTo>
                  <a:pt x="9163" y="9028"/>
                </a:lnTo>
                <a:lnTo>
                  <a:pt x="2436" y="19100"/>
                </a:lnTo>
                <a:lnTo>
                  <a:pt x="0" y="31800"/>
                </a:lnTo>
                <a:lnTo>
                  <a:pt x="2436" y="44441"/>
                </a:lnTo>
                <a:lnTo>
                  <a:pt x="9163" y="54382"/>
                </a:lnTo>
                <a:lnTo>
                  <a:pt x="19309" y="60888"/>
                </a:lnTo>
                <a:lnTo>
                  <a:pt x="32004" y="63220"/>
                </a:lnTo>
                <a:lnTo>
                  <a:pt x="44700" y="60888"/>
                </a:lnTo>
                <a:lnTo>
                  <a:pt x="54851" y="54382"/>
                </a:lnTo>
                <a:lnTo>
                  <a:pt x="61582" y="44441"/>
                </a:lnTo>
                <a:lnTo>
                  <a:pt x="64020" y="31800"/>
                </a:lnTo>
                <a:lnTo>
                  <a:pt x="61582" y="19100"/>
                </a:lnTo>
                <a:lnTo>
                  <a:pt x="54851" y="9028"/>
                </a:lnTo>
                <a:lnTo>
                  <a:pt x="44700" y="2391"/>
                </a:lnTo>
                <a:lnTo>
                  <a:pt x="320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4" name="bg object 7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079549" y="5498322"/>
            <a:ext cx="472812" cy="209884"/>
          </a:xfrm>
          <a:prstGeom prst="rect">
            <a:avLst/>
          </a:prstGeom>
        </p:spPr>
      </p:pic>
      <p:pic>
        <p:nvPicPr>
          <p:cNvPr id="75" name="bg object 7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611632" y="4975636"/>
            <a:ext cx="945426" cy="928370"/>
          </a:xfrm>
          <a:prstGeom prst="rect">
            <a:avLst/>
          </a:prstGeom>
        </p:spPr>
      </p:pic>
      <p:sp>
        <p:nvSpPr>
          <p:cNvPr id="76" name="bg object 76"/>
          <p:cNvSpPr/>
          <p:nvPr/>
        </p:nvSpPr>
        <p:spPr>
          <a:xfrm>
            <a:off x="0" y="6729006"/>
            <a:ext cx="2439035" cy="129539"/>
          </a:xfrm>
          <a:custGeom>
            <a:avLst/>
            <a:gdLst/>
            <a:ahLst/>
            <a:cxnLst/>
            <a:rect l="l" t="t" r="r" b="b"/>
            <a:pathLst>
              <a:path w="2439035" h="129540">
                <a:moveTo>
                  <a:pt x="2438641" y="0"/>
                </a:moveTo>
                <a:lnTo>
                  <a:pt x="0" y="0"/>
                </a:lnTo>
                <a:lnTo>
                  <a:pt x="0" y="128993"/>
                </a:lnTo>
                <a:lnTo>
                  <a:pt x="2438641" y="128993"/>
                </a:lnTo>
                <a:lnTo>
                  <a:pt x="2438641" y="0"/>
                </a:lnTo>
                <a:close/>
              </a:path>
            </a:pathLst>
          </a:custGeom>
          <a:solidFill>
            <a:srgbClr val="ED28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bg object 77"/>
          <p:cNvSpPr/>
          <p:nvPr/>
        </p:nvSpPr>
        <p:spPr>
          <a:xfrm>
            <a:off x="2438641" y="6729006"/>
            <a:ext cx="2439035" cy="129539"/>
          </a:xfrm>
          <a:custGeom>
            <a:avLst/>
            <a:gdLst/>
            <a:ahLst/>
            <a:cxnLst/>
            <a:rect l="l" t="t" r="r" b="b"/>
            <a:pathLst>
              <a:path w="2439035" h="129540">
                <a:moveTo>
                  <a:pt x="2438654" y="0"/>
                </a:moveTo>
                <a:lnTo>
                  <a:pt x="0" y="0"/>
                </a:lnTo>
                <a:lnTo>
                  <a:pt x="0" y="128993"/>
                </a:lnTo>
                <a:lnTo>
                  <a:pt x="2438654" y="128993"/>
                </a:lnTo>
                <a:lnTo>
                  <a:pt x="2438654" y="0"/>
                </a:lnTo>
                <a:close/>
              </a:path>
            </a:pathLst>
          </a:custGeom>
          <a:solidFill>
            <a:srgbClr val="E274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bg object 78"/>
          <p:cNvSpPr/>
          <p:nvPr/>
        </p:nvSpPr>
        <p:spPr>
          <a:xfrm>
            <a:off x="4877282" y="6729006"/>
            <a:ext cx="2439035" cy="129539"/>
          </a:xfrm>
          <a:custGeom>
            <a:avLst/>
            <a:gdLst/>
            <a:ahLst/>
            <a:cxnLst/>
            <a:rect l="l" t="t" r="r" b="b"/>
            <a:pathLst>
              <a:path w="2439034" h="129540">
                <a:moveTo>
                  <a:pt x="2438641" y="0"/>
                </a:moveTo>
                <a:lnTo>
                  <a:pt x="0" y="0"/>
                </a:lnTo>
                <a:lnTo>
                  <a:pt x="0" y="128993"/>
                </a:lnTo>
                <a:lnTo>
                  <a:pt x="2438641" y="128993"/>
                </a:lnTo>
                <a:lnTo>
                  <a:pt x="2438641" y="0"/>
                </a:lnTo>
                <a:close/>
              </a:path>
            </a:pathLst>
          </a:custGeom>
          <a:solidFill>
            <a:srgbClr val="FFCB1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bg object 79"/>
          <p:cNvSpPr/>
          <p:nvPr/>
        </p:nvSpPr>
        <p:spPr>
          <a:xfrm>
            <a:off x="7315923" y="6729006"/>
            <a:ext cx="2439035" cy="129539"/>
          </a:xfrm>
          <a:custGeom>
            <a:avLst/>
            <a:gdLst/>
            <a:ahLst/>
            <a:cxnLst/>
            <a:rect l="l" t="t" r="r" b="b"/>
            <a:pathLst>
              <a:path w="2439034" h="129540">
                <a:moveTo>
                  <a:pt x="2438641" y="0"/>
                </a:moveTo>
                <a:lnTo>
                  <a:pt x="0" y="0"/>
                </a:lnTo>
                <a:lnTo>
                  <a:pt x="0" y="128993"/>
                </a:lnTo>
                <a:lnTo>
                  <a:pt x="2438641" y="128993"/>
                </a:lnTo>
                <a:lnTo>
                  <a:pt x="2438641" y="0"/>
                </a:lnTo>
                <a:close/>
              </a:path>
            </a:pathLst>
          </a:custGeom>
          <a:solidFill>
            <a:srgbClr val="0CB1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bg object 80"/>
          <p:cNvSpPr/>
          <p:nvPr/>
        </p:nvSpPr>
        <p:spPr>
          <a:xfrm>
            <a:off x="9754552" y="6729006"/>
            <a:ext cx="2439035" cy="129539"/>
          </a:xfrm>
          <a:custGeom>
            <a:avLst/>
            <a:gdLst/>
            <a:ahLst/>
            <a:cxnLst/>
            <a:rect l="l" t="t" r="r" b="b"/>
            <a:pathLst>
              <a:path w="2439034" h="129540">
                <a:moveTo>
                  <a:pt x="2438654" y="0"/>
                </a:moveTo>
                <a:lnTo>
                  <a:pt x="0" y="0"/>
                </a:lnTo>
                <a:lnTo>
                  <a:pt x="0" y="128993"/>
                </a:lnTo>
                <a:lnTo>
                  <a:pt x="2438654" y="128993"/>
                </a:lnTo>
                <a:lnTo>
                  <a:pt x="2438654" y="0"/>
                </a:lnTo>
                <a:close/>
              </a:path>
            </a:pathLst>
          </a:custGeom>
          <a:solidFill>
            <a:srgbClr val="00AC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1" i="0">
                <a:solidFill>
                  <a:srgbClr val="FFCB10"/>
                </a:solidFill>
                <a:latin typeface="Source Sans Pro Black"/>
                <a:cs typeface="Source Sans Pro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g object 17"/>
          <p:cNvSpPr/>
          <p:nvPr/>
        </p:nvSpPr>
        <p:spPr>
          <a:xfrm>
            <a:off x="11940557" y="0"/>
            <a:ext cx="33655" cy="6729095"/>
          </a:xfrm>
          <a:custGeom>
            <a:avLst/>
            <a:gdLst/>
            <a:ahLst/>
            <a:cxnLst/>
            <a:rect l="l" t="t" r="r" b="b"/>
            <a:pathLst>
              <a:path w="33654" h="6729095">
                <a:moveTo>
                  <a:pt x="0" y="6729006"/>
                </a:moveTo>
                <a:lnTo>
                  <a:pt x="33566" y="6729006"/>
                </a:lnTo>
                <a:lnTo>
                  <a:pt x="33566" y="0"/>
                </a:lnTo>
                <a:lnTo>
                  <a:pt x="0" y="0"/>
                </a:lnTo>
                <a:lnTo>
                  <a:pt x="0" y="6729006"/>
                </a:lnTo>
                <a:close/>
              </a:path>
            </a:pathLst>
          </a:custGeom>
          <a:solidFill>
            <a:srgbClr val="FFFFFF">
              <a:alpha val="13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1638760" y="0"/>
            <a:ext cx="33655" cy="6729095"/>
          </a:xfrm>
          <a:custGeom>
            <a:avLst/>
            <a:gdLst/>
            <a:ahLst/>
            <a:cxnLst/>
            <a:rect l="l" t="t" r="r" b="b"/>
            <a:pathLst>
              <a:path w="33654" h="6729095">
                <a:moveTo>
                  <a:pt x="0" y="6729006"/>
                </a:moveTo>
                <a:lnTo>
                  <a:pt x="33566" y="6729006"/>
                </a:lnTo>
                <a:lnTo>
                  <a:pt x="33566" y="0"/>
                </a:lnTo>
                <a:lnTo>
                  <a:pt x="0" y="0"/>
                </a:lnTo>
                <a:lnTo>
                  <a:pt x="0" y="6729006"/>
                </a:lnTo>
                <a:close/>
              </a:path>
            </a:pathLst>
          </a:custGeom>
          <a:solidFill>
            <a:srgbClr val="FFFFFF">
              <a:alpha val="13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1304631" y="0"/>
            <a:ext cx="33655" cy="6729095"/>
          </a:xfrm>
          <a:custGeom>
            <a:avLst/>
            <a:gdLst/>
            <a:ahLst/>
            <a:cxnLst/>
            <a:rect l="l" t="t" r="r" b="b"/>
            <a:pathLst>
              <a:path w="33654" h="6729095">
                <a:moveTo>
                  <a:pt x="0" y="6729006"/>
                </a:moveTo>
                <a:lnTo>
                  <a:pt x="33566" y="6729006"/>
                </a:lnTo>
                <a:lnTo>
                  <a:pt x="33566" y="0"/>
                </a:lnTo>
                <a:lnTo>
                  <a:pt x="0" y="0"/>
                </a:lnTo>
                <a:lnTo>
                  <a:pt x="0" y="6729006"/>
                </a:lnTo>
                <a:close/>
              </a:path>
            </a:pathLst>
          </a:custGeom>
          <a:solidFill>
            <a:srgbClr val="FFFFFF">
              <a:alpha val="13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0973979" y="0"/>
            <a:ext cx="33655" cy="6729095"/>
          </a:xfrm>
          <a:custGeom>
            <a:avLst/>
            <a:gdLst/>
            <a:ahLst/>
            <a:cxnLst/>
            <a:rect l="l" t="t" r="r" b="b"/>
            <a:pathLst>
              <a:path w="33654" h="6729095">
                <a:moveTo>
                  <a:pt x="0" y="6729006"/>
                </a:moveTo>
                <a:lnTo>
                  <a:pt x="33566" y="6729006"/>
                </a:lnTo>
                <a:lnTo>
                  <a:pt x="33566" y="0"/>
                </a:lnTo>
                <a:lnTo>
                  <a:pt x="0" y="0"/>
                </a:lnTo>
                <a:lnTo>
                  <a:pt x="0" y="6729006"/>
                </a:lnTo>
                <a:close/>
              </a:path>
            </a:pathLst>
          </a:custGeom>
          <a:solidFill>
            <a:srgbClr val="FFFFFF">
              <a:alpha val="13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0611001" y="0"/>
            <a:ext cx="33655" cy="6729095"/>
          </a:xfrm>
          <a:custGeom>
            <a:avLst/>
            <a:gdLst/>
            <a:ahLst/>
            <a:cxnLst/>
            <a:rect l="l" t="t" r="r" b="b"/>
            <a:pathLst>
              <a:path w="33654" h="6729095">
                <a:moveTo>
                  <a:pt x="0" y="6729006"/>
                </a:moveTo>
                <a:lnTo>
                  <a:pt x="33566" y="6729006"/>
                </a:lnTo>
                <a:lnTo>
                  <a:pt x="33566" y="0"/>
                </a:lnTo>
                <a:lnTo>
                  <a:pt x="0" y="0"/>
                </a:lnTo>
                <a:lnTo>
                  <a:pt x="0" y="6729006"/>
                </a:lnTo>
                <a:close/>
              </a:path>
            </a:pathLst>
          </a:custGeom>
          <a:solidFill>
            <a:srgbClr val="FFFFFF">
              <a:alpha val="13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0309201" y="0"/>
            <a:ext cx="33655" cy="6729095"/>
          </a:xfrm>
          <a:custGeom>
            <a:avLst/>
            <a:gdLst/>
            <a:ahLst/>
            <a:cxnLst/>
            <a:rect l="l" t="t" r="r" b="b"/>
            <a:pathLst>
              <a:path w="33654" h="6729095">
                <a:moveTo>
                  <a:pt x="0" y="6729006"/>
                </a:moveTo>
                <a:lnTo>
                  <a:pt x="33566" y="6729006"/>
                </a:lnTo>
                <a:lnTo>
                  <a:pt x="33566" y="0"/>
                </a:lnTo>
                <a:lnTo>
                  <a:pt x="0" y="0"/>
                </a:lnTo>
                <a:lnTo>
                  <a:pt x="0" y="6729006"/>
                </a:lnTo>
                <a:close/>
              </a:path>
            </a:pathLst>
          </a:custGeom>
          <a:solidFill>
            <a:srgbClr val="FFFFFF">
              <a:alpha val="13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22600" y="588750"/>
            <a:ext cx="9485102" cy="22055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rgbClr val="FFCB10"/>
                </a:solidFill>
                <a:latin typeface="Source Sans Pro Black"/>
                <a:cs typeface="Source Sans Pro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399300" y="3089937"/>
            <a:ext cx="7590790" cy="1968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50" b="1" i="0">
                <a:solidFill>
                  <a:srgbClr val="E27430"/>
                </a:solidFill>
                <a:latin typeface="Source Sans Pro"/>
                <a:cs typeface="Source Sans Pr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7439" y="6377940"/>
            <a:ext cx="3903472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17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82812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7" name="bg object 16">
            <a:extLst>
              <a:ext uri="{FF2B5EF4-FFF2-40B4-BE49-F238E27FC236}">
                <a16:creationId xmlns:a16="http://schemas.microsoft.com/office/drawing/2014/main" id="{F3975C67-C0A0-8CE3-8E3B-A2A871FB27E2}"/>
              </a:ext>
            </a:extLst>
          </p:cNvPr>
          <p:cNvSpPr/>
          <p:nvPr userDrawn="1"/>
        </p:nvSpPr>
        <p:spPr>
          <a:xfrm>
            <a:off x="0" y="0"/>
            <a:ext cx="12193270" cy="6858000"/>
          </a:xfrm>
          <a:custGeom>
            <a:avLst/>
            <a:gdLst/>
            <a:ahLst/>
            <a:cxnLst/>
            <a:rect l="l" t="t" r="r" b="b"/>
            <a:pathLst>
              <a:path w="12193270" h="6858000">
                <a:moveTo>
                  <a:pt x="12193206" y="0"/>
                </a:moveTo>
                <a:lnTo>
                  <a:pt x="0" y="0"/>
                </a:lnTo>
                <a:lnTo>
                  <a:pt x="0" y="6858000"/>
                </a:lnTo>
                <a:lnTo>
                  <a:pt x="12193206" y="6858000"/>
                </a:lnTo>
                <a:lnTo>
                  <a:pt x="12193206" y="0"/>
                </a:lnTo>
                <a:close/>
              </a:path>
            </a:pathLst>
          </a:custGeom>
          <a:solidFill>
            <a:srgbClr val="1AB14B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3" Type="http://schemas.openxmlformats.org/officeDocument/2006/relationships/image" Target="../media/image11.png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11" Type="http://schemas.openxmlformats.org/officeDocument/2006/relationships/image" Target="../media/image5.png"/><Relationship Id="rId5" Type="http://schemas.openxmlformats.org/officeDocument/2006/relationships/image" Target="../media/image13.png"/><Relationship Id="rId15" Type="http://schemas.openxmlformats.org/officeDocument/2006/relationships/image" Target="../media/image9.png"/><Relationship Id="rId10" Type="http://schemas.openxmlformats.org/officeDocument/2006/relationships/image" Target="../media/image4.png"/><Relationship Id="rId4" Type="http://schemas.openxmlformats.org/officeDocument/2006/relationships/image" Target="../media/image12.png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ite-daisy-education.s3.amazonaws.com/media/Added%20Value%202025/Summer%20Challenge/KS2%20Daisy%20Education%20Book%20Club%20Book%20Recommendation%20VLOG%20Activity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hyperlink" Target="https://site-daisy-education.s3.amazonaws.com/media/Added%20Value%202025/Summer%20Challenge/KS2%20Book%20Recommendation%20VLOG%20Script%20Worksheet%20Alternative.pdf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ject 28"/>
          <p:cNvSpPr/>
          <p:nvPr/>
        </p:nvSpPr>
        <p:spPr>
          <a:xfrm>
            <a:off x="147675" y="0"/>
            <a:ext cx="33655" cy="6729095"/>
          </a:xfrm>
          <a:custGeom>
            <a:avLst/>
            <a:gdLst/>
            <a:ahLst/>
            <a:cxnLst/>
            <a:rect l="l" t="t" r="r" b="b"/>
            <a:pathLst>
              <a:path w="33655" h="6729095">
                <a:moveTo>
                  <a:pt x="0" y="6729005"/>
                </a:moveTo>
                <a:lnTo>
                  <a:pt x="33566" y="6729005"/>
                </a:lnTo>
                <a:lnTo>
                  <a:pt x="33566" y="0"/>
                </a:lnTo>
                <a:lnTo>
                  <a:pt x="0" y="0"/>
                </a:lnTo>
                <a:lnTo>
                  <a:pt x="0" y="6729005"/>
                </a:lnTo>
                <a:close/>
              </a:path>
            </a:pathLst>
          </a:custGeom>
          <a:solidFill>
            <a:srgbClr val="FFFFFF">
              <a:alpha val="13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49475" y="0"/>
            <a:ext cx="33655" cy="6729095"/>
          </a:xfrm>
          <a:custGeom>
            <a:avLst/>
            <a:gdLst/>
            <a:ahLst/>
            <a:cxnLst/>
            <a:rect l="l" t="t" r="r" b="b"/>
            <a:pathLst>
              <a:path w="33654" h="6729095">
                <a:moveTo>
                  <a:pt x="0" y="6729005"/>
                </a:moveTo>
                <a:lnTo>
                  <a:pt x="33566" y="6729005"/>
                </a:lnTo>
                <a:lnTo>
                  <a:pt x="33566" y="0"/>
                </a:lnTo>
                <a:lnTo>
                  <a:pt x="0" y="0"/>
                </a:lnTo>
                <a:lnTo>
                  <a:pt x="0" y="6729005"/>
                </a:lnTo>
                <a:close/>
              </a:path>
            </a:pathLst>
          </a:custGeom>
          <a:solidFill>
            <a:srgbClr val="FFFFFF">
              <a:alpha val="13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83602" y="0"/>
            <a:ext cx="33655" cy="6729095"/>
          </a:xfrm>
          <a:custGeom>
            <a:avLst/>
            <a:gdLst/>
            <a:ahLst/>
            <a:cxnLst/>
            <a:rect l="l" t="t" r="r" b="b"/>
            <a:pathLst>
              <a:path w="33655" h="6729095">
                <a:moveTo>
                  <a:pt x="0" y="6729005"/>
                </a:moveTo>
                <a:lnTo>
                  <a:pt x="33566" y="6729005"/>
                </a:lnTo>
                <a:lnTo>
                  <a:pt x="33566" y="0"/>
                </a:lnTo>
                <a:lnTo>
                  <a:pt x="0" y="0"/>
                </a:lnTo>
                <a:lnTo>
                  <a:pt x="0" y="6729005"/>
                </a:lnTo>
                <a:close/>
              </a:path>
            </a:pathLst>
          </a:custGeom>
          <a:solidFill>
            <a:srgbClr val="FFFFFF">
              <a:alpha val="13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114253" y="0"/>
            <a:ext cx="33655" cy="6729095"/>
          </a:xfrm>
          <a:custGeom>
            <a:avLst/>
            <a:gdLst/>
            <a:ahLst/>
            <a:cxnLst/>
            <a:rect l="l" t="t" r="r" b="b"/>
            <a:pathLst>
              <a:path w="33655" h="6729095">
                <a:moveTo>
                  <a:pt x="0" y="6729006"/>
                </a:moveTo>
                <a:lnTo>
                  <a:pt x="33566" y="6729006"/>
                </a:lnTo>
                <a:lnTo>
                  <a:pt x="33566" y="0"/>
                </a:lnTo>
                <a:lnTo>
                  <a:pt x="0" y="0"/>
                </a:lnTo>
                <a:lnTo>
                  <a:pt x="0" y="6729006"/>
                </a:lnTo>
                <a:close/>
              </a:path>
            </a:pathLst>
          </a:custGeom>
          <a:solidFill>
            <a:srgbClr val="FFFFFF">
              <a:alpha val="13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477233" y="0"/>
            <a:ext cx="33655" cy="6729095"/>
          </a:xfrm>
          <a:custGeom>
            <a:avLst/>
            <a:gdLst/>
            <a:ahLst/>
            <a:cxnLst/>
            <a:rect l="l" t="t" r="r" b="b"/>
            <a:pathLst>
              <a:path w="33655" h="6729095">
                <a:moveTo>
                  <a:pt x="0" y="6729006"/>
                </a:moveTo>
                <a:lnTo>
                  <a:pt x="33566" y="6729006"/>
                </a:lnTo>
                <a:lnTo>
                  <a:pt x="33566" y="0"/>
                </a:lnTo>
                <a:lnTo>
                  <a:pt x="0" y="0"/>
                </a:lnTo>
                <a:lnTo>
                  <a:pt x="0" y="6729006"/>
                </a:lnTo>
                <a:close/>
              </a:path>
            </a:pathLst>
          </a:custGeom>
          <a:solidFill>
            <a:srgbClr val="FFFFFF">
              <a:alpha val="13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0" y="0"/>
            <a:ext cx="1812925" cy="6729095"/>
          </a:xfrm>
          <a:custGeom>
            <a:avLst/>
            <a:gdLst/>
            <a:ahLst/>
            <a:cxnLst/>
            <a:rect l="l" t="t" r="r" b="b"/>
            <a:pathLst>
              <a:path w="1812925" h="6729095">
                <a:moveTo>
                  <a:pt x="1812594" y="0"/>
                </a:moveTo>
                <a:lnTo>
                  <a:pt x="1779028" y="0"/>
                </a:lnTo>
                <a:lnTo>
                  <a:pt x="1779028" y="240538"/>
                </a:lnTo>
                <a:lnTo>
                  <a:pt x="0" y="240538"/>
                </a:lnTo>
                <a:lnTo>
                  <a:pt x="0" y="274104"/>
                </a:lnTo>
                <a:lnTo>
                  <a:pt x="1779028" y="274104"/>
                </a:lnTo>
                <a:lnTo>
                  <a:pt x="1779028" y="498106"/>
                </a:lnTo>
                <a:lnTo>
                  <a:pt x="0" y="498106"/>
                </a:lnTo>
                <a:lnTo>
                  <a:pt x="0" y="531672"/>
                </a:lnTo>
                <a:lnTo>
                  <a:pt x="1779028" y="531672"/>
                </a:lnTo>
                <a:lnTo>
                  <a:pt x="1779028" y="774915"/>
                </a:lnTo>
                <a:lnTo>
                  <a:pt x="0" y="774915"/>
                </a:lnTo>
                <a:lnTo>
                  <a:pt x="0" y="808482"/>
                </a:lnTo>
                <a:lnTo>
                  <a:pt x="1779028" y="808482"/>
                </a:lnTo>
                <a:lnTo>
                  <a:pt x="1779028" y="1051013"/>
                </a:lnTo>
                <a:lnTo>
                  <a:pt x="0" y="1051013"/>
                </a:lnTo>
                <a:lnTo>
                  <a:pt x="0" y="1084580"/>
                </a:lnTo>
                <a:lnTo>
                  <a:pt x="1779028" y="1084580"/>
                </a:lnTo>
                <a:lnTo>
                  <a:pt x="1779028" y="1327823"/>
                </a:lnTo>
                <a:lnTo>
                  <a:pt x="0" y="1327823"/>
                </a:lnTo>
                <a:lnTo>
                  <a:pt x="0" y="1361389"/>
                </a:lnTo>
                <a:lnTo>
                  <a:pt x="1779028" y="1361389"/>
                </a:lnTo>
                <a:lnTo>
                  <a:pt x="1779028" y="1588249"/>
                </a:lnTo>
                <a:lnTo>
                  <a:pt x="0" y="1588249"/>
                </a:lnTo>
                <a:lnTo>
                  <a:pt x="0" y="1621815"/>
                </a:lnTo>
                <a:lnTo>
                  <a:pt x="1779028" y="1621815"/>
                </a:lnTo>
                <a:lnTo>
                  <a:pt x="1779028" y="1865058"/>
                </a:lnTo>
                <a:lnTo>
                  <a:pt x="0" y="1865058"/>
                </a:lnTo>
                <a:lnTo>
                  <a:pt x="0" y="1898624"/>
                </a:lnTo>
                <a:lnTo>
                  <a:pt x="1779028" y="1898624"/>
                </a:lnTo>
                <a:lnTo>
                  <a:pt x="1779028" y="2122627"/>
                </a:lnTo>
                <a:lnTo>
                  <a:pt x="0" y="2122627"/>
                </a:lnTo>
                <a:lnTo>
                  <a:pt x="0" y="2156193"/>
                </a:lnTo>
                <a:lnTo>
                  <a:pt x="1779028" y="2156193"/>
                </a:lnTo>
                <a:lnTo>
                  <a:pt x="1779028" y="2399423"/>
                </a:lnTo>
                <a:lnTo>
                  <a:pt x="0" y="2399423"/>
                </a:lnTo>
                <a:lnTo>
                  <a:pt x="0" y="2432989"/>
                </a:lnTo>
                <a:lnTo>
                  <a:pt x="1779028" y="2432989"/>
                </a:lnTo>
                <a:lnTo>
                  <a:pt x="1779028" y="2675534"/>
                </a:lnTo>
                <a:lnTo>
                  <a:pt x="0" y="2675534"/>
                </a:lnTo>
                <a:lnTo>
                  <a:pt x="0" y="2709100"/>
                </a:lnTo>
                <a:lnTo>
                  <a:pt x="1779028" y="2709100"/>
                </a:lnTo>
                <a:lnTo>
                  <a:pt x="1779028" y="2952331"/>
                </a:lnTo>
                <a:lnTo>
                  <a:pt x="0" y="2952331"/>
                </a:lnTo>
                <a:lnTo>
                  <a:pt x="0" y="2985897"/>
                </a:lnTo>
                <a:lnTo>
                  <a:pt x="1779028" y="2985897"/>
                </a:lnTo>
                <a:lnTo>
                  <a:pt x="1779028" y="3212769"/>
                </a:lnTo>
                <a:lnTo>
                  <a:pt x="0" y="3212769"/>
                </a:lnTo>
                <a:lnTo>
                  <a:pt x="0" y="3246336"/>
                </a:lnTo>
                <a:lnTo>
                  <a:pt x="1779028" y="3246336"/>
                </a:lnTo>
                <a:lnTo>
                  <a:pt x="1779028" y="3489566"/>
                </a:lnTo>
                <a:lnTo>
                  <a:pt x="0" y="3489566"/>
                </a:lnTo>
                <a:lnTo>
                  <a:pt x="0" y="3523132"/>
                </a:lnTo>
                <a:lnTo>
                  <a:pt x="1779028" y="3523132"/>
                </a:lnTo>
                <a:lnTo>
                  <a:pt x="1779028" y="3747147"/>
                </a:lnTo>
                <a:lnTo>
                  <a:pt x="0" y="3747147"/>
                </a:lnTo>
                <a:lnTo>
                  <a:pt x="0" y="3780713"/>
                </a:lnTo>
                <a:lnTo>
                  <a:pt x="1779028" y="3780713"/>
                </a:lnTo>
                <a:lnTo>
                  <a:pt x="1779028" y="4023944"/>
                </a:lnTo>
                <a:lnTo>
                  <a:pt x="0" y="4023944"/>
                </a:lnTo>
                <a:lnTo>
                  <a:pt x="0" y="4057510"/>
                </a:lnTo>
                <a:lnTo>
                  <a:pt x="1779028" y="4057510"/>
                </a:lnTo>
                <a:lnTo>
                  <a:pt x="1779028" y="4300042"/>
                </a:lnTo>
                <a:lnTo>
                  <a:pt x="0" y="4300042"/>
                </a:lnTo>
                <a:lnTo>
                  <a:pt x="0" y="4333608"/>
                </a:lnTo>
                <a:lnTo>
                  <a:pt x="1779028" y="4333608"/>
                </a:lnTo>
                <a:lnTo>
                  <a:pt x="1779028" y="4576851"/>
                </a:lnTo>
                <a:lnTo>
                  <a:pt x="0" y="4576851"/>
                </a:lnTo>
                <a:lnTo>
                  <a:pt x="0" y="4610417"/>
                </a:lnTo>
                <a:lnTo>
                  <a:pt x="1779028" y="4610417"/>
                </a:lnTo>
                <a:lnTo>
                  <a:pt x="1779028" y="4837277"/>
                </a:lnTo>
                <a:lnTo>
                  <a:pt x="0" y="4837277"/>
                </a:lnTo>
                <a:lnTo>
                  <a:pt x="0" y="4870843"/>
                </a:lnTo>
                <a:lnTo>
                  <a:pt x="1779028" y="4870843"/>
                </a:lnTo>
                <a:lnTo>
                  <a:pt x="1779028" y="5114087"/>
                </a:lnTo>
                <a:lnTo>
                  <a:pt x="0" y="5114087"/>
                </a:lnTo>
                <a:lnTo>
                  <a:pt x="0" y="5147653"/>
                </a:lnTo>
                <a:lnTo>
                  <a:pt x="1779028" y="5147653"/>
                </a:lnTo>
                <a:lnTo>
                  <a:pt x="1779028" y="5371655"/>
                </a:lnTo>
                <a:lnTo>
                  <a:pt x="0" y="5371655"/>
                </a:lnTo>
                <a:lnTo>
                  <a:pt x="0" y="5405221"/>
                </a:lnTo>
                <a:lnTo>
                  <a:pt x="1779028" y="5405221"/>
                </a:lnTo>
                <a:lnTo>
                  <a:pt x="1779028" y="5648464"/>
                </a:lnTo>
                <a:lnTo>
                  <a:pt x="0" y="5648464"/>
                </a:lnTo>
                <a:lnTo>
                  <a:pt x="0" y="5682031"/>
                </a:lnTo>
                <a:lnTo>
                  <a:pt x="1779028" y="5682031"/>
                </a:lnTo>
                <a:lnTo>
                  <a:pt x="1779028" y="5924562"/>
                </a:lnTo>
                <a:lnTo>
                  <a:pt x="0" y="5924562"/>
                </a:lnTo>
                <a:lnTo>
                  <a:pt x="0" y="5958129"/>
                </a:lnTo>
                <a:lnTo>
                  <a:pt x="1779028" y="5958129"/>
                </a:lnTo>
                <a:lnTo>
                  <a:pt x="1779028" y="6201359"/>
                </a:lnTo>
                <a:lnTo>
                  <a:pt x="0" y="6201359"/>
                </a:lnTo>
                <a:lnTo>
                  <a:pt x="0" y="6234925"/>
                </a:lnTo>
                <a:lnTo>
                  <a:pt x="1779028" y="6234925"/>
                </a:lnTo>
                <a:lnTo>
                  <a:pt x="1779028" y="6461798"/>
                </a:lnTo>
                <a:lnTo>
                  <a:pt x="0" y="6461798"/>
                </a:lnTo>
                <a:lnTo>
                  <a:pt x="0" y="6495364"/>
                </a:lnTo>
                <a:lnTo>
                  <a:pt x="1779028" y="6495364"/>
                </a:lnTo>
                <a:lnTo>
                  <a:pt x="1779028" y="6729006"/>
                </a:lnTo>
                <a:lnTo>
                  <a:pt x="1812594" y="6729006"/>
                </a:lnTo>
                <a:lnTo>
                  <a:pt x="1812594" y="6495364"/>
                </a:lnTo>
                <a:lnTo>
                  <a:pt x="1812594" y="6461798"/>
                </a:lnTo>
                <a:lnTo>
                  <a:pt x="1812594" y="498106"/>
                </a:lnTo>
                <a:lnTo>
                  <a:pt x="1812594" y="0"/>
                </a:lnTo>
                <a:close/>
              </a:path>
            </a:pathLst>
          </a:custGeom>
          <a:solidFill>
            <a:srgbClr val="FFFFFF">
              <a:alpha val="13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4" name="object 34"/>
          <p:cNvGrpSpPr/>
          <p:nvPr/>
        </p:nvGrpSpPr>
        <p:grpSpPr>
          <a:xfrm>
            <a:off x="2949953" y="3627509"/>
            <a:ext cx="577850" cy="777875"/>
            <a:chOff x="2949953" y="3627509"/>
            <a:chExt cx="577850" cy="777875"/>
          </a:xfrm>
        </p:grpSpPr>
        <p:sp>
          <p:nvSpPr>
            <p:cNvPr id="35" name="object 35"/>
            <p:cNvSpPr/>
            <p:nvPr/>
          </p:nvSpPr>
          <p:spPr>
            <a:xfrm>
              <a:off x="2964705" y="3641642"/>
              <a:ext cx="546735" cy="749300"/>
            </a:xfrm>
            <a:custGeom>
              <a:avLst/>
              <a:gdLst/>
              <a:ahLst/>
              <a:cxnLst/>
              <a:rect l="l" t="t" r="r" b="b"/>
              <a:pathLst>
                <a:path w="546735" h="749300">
                  <a:moveTo>
                    <a:pt x="327812" y="0"/>
                  </a:moveTo>
                  <a:lnTo>
                    <a:pt x="284932" y="2868"/>
                  </a:lnTo>
                  <a:lnTo>
                    <a:pt x="243315" y="11387"/>
                  </a:lnTo>
                  <a:lnTo>
                    <a:pt x="203430" y="25431"/>
                  </a:lnTo>
                  <a:lnTo>
                    <a:pt x="165749" y="44873"/>
                  </a:lnTo>
                  <a:lnTo>
                    <a:pt x="130740" y="69586"/>
                  </a:lnTo>
                  <a:lnTo>
                    <a:pt x="98874" y="99442"/>
                  </a:lnTo>
                  <a:lnTo>
                    <a:pt x="70621" y="134315"/>
                  </a:lnTo>
                  <a:lnTo>
                    <a:pt x="46450" y="174078"/>
                  </a:lnTo>
                  <a:lnTo>
                    <a:pt x="26833" y="218604"/>
                  </a:lnTo>
                  <a:lnTo>
                    <a:pt x="12239" y="267765"/>
                  </a:lnTo>
                  <a:lnTo>
                    <a:pt x="3138" y="321436"/>
                  </a:lnTo>
                  <a:lnTo>
                    <a:pt x="0" y="379488"/>
                  </a:lnTo>
                  <a:lnTo>
                    <a:pt x="3014" y="438044"/>
                  </a:lnTo>
                  <a:lnTo>
                    <a:pt x="11778" y="491628"/>
                  </a:lnTo>
                  <a:lnTo>
                    <a:pt x="25874" y="540219"/>
                  </a:lnTo>
                  <a:lnTo>
                    <a:pt x="44883" y="583793"/>
                  </a:lnTo>
                  <a:lnTo>
                    <a:pt x="68385" y="622326"/>
                  </a:lnTo>
                  <a:lnTo>
                    <a:pt x="95964" y="655797"/>
                  </a:lnTo>
                  <a:lnTo>
                    <a:pt x="127199" y="684182"/>
                  </a:lnTo>
                  <a:lnTo>
                    <a:pt x="161673" y="707458"/>
                  </a:lnTo>
                  <a:lnTo>
                    <a:pt x="198967" y="725601"/>
                  </a:lnTo>
                  <a:lnTo>
                    <a:pt x="238662" y="738589"/>
                  </a:lnTo>
                  <a:lnTo>
                    <a:pt x="280341" y="746399"/>
                  </a:lnTo>
                  <a:lnTo>
                    <a:pt x="323583" y="749007"/>
                  </a:lnTo>
                  <a:lnTo>
                    <a:pt x="374300" y="744852"/>
                  </a:lnTo>
                  <a:lnTo>
                    <a:pt x="422225" y="732281"/>
                  </a:lnTo>
                  <a:lnTo>
                    <a:pt x="467104" y="711135"/>
                  </a:lnTo>
                  <a:lnTo>
                    <a:pt x="508683" y="681254"/>
                  </a:lnTo>
                  <a:lnTo>
                    <a:pt x="546709" y="642480"/>
                  </a:lnTo>
                  <a:lnTo>
                    <a:pt x="461060" y="540384"/>
                  </a:lnTo>
                  <a:lnTo>
                    <a:pt x="434454" y="565193"/>
                  </a:lnTo>
                  <a:lnTo>
                    <a:pt x="403688" y="584074"/>
                  </a:lnTo>
                  <a:lnTo>
                    <a:pt x="368559" y="596090"/>
                  </a:lnTo>
                  <a:lnTo>
                    <a:pt x="328866" y="600303"/>
                  </a:lnTo>
                  <a:lnTo>
                    <a:pt x="289667" y="595273"/>
                  </a:lnTo>
                  <a:lnTo>
                    <a:pt x="225211" y="556197"/>
                  </a:lnTo>
                  <a:lnTo>
                    <a:pt x="201101" y="522926"/>
                  </a:lnTo>
                  <a:lnTo>
                    <a:pt x="183169" y="481017"/>
                  </a:lnTo>
                  <a:lnTo>
                    <a:pt x="171989" y="430857"/>
                  </a:lnTo>
                  <a:lnTo>
                    <a:pt x="168135" y="372833"/>
                  </a:lnTo>
                  <a:lnTo>
                    <a:pt x="172442" y="316393"/>
                  </a:lnTo>
                  <a:lnTo>
                    <a:pt x="184721" y="267251"/>
                  </a:lnTo>
                  <a:lnTo>
                    <a:pt x="204010" y="225912"/>
                  </a:lnTo>
                  <a:lnTo>
                    <a:pt x="229349" y="192880"/>
                  </a:lnTo>
                  <a:lnTo>
                    <a:pt x="259775" y="168660"/>
                  </a:lnTo>
                  <a:lnTo>
                    <a:pt x="332041" y="148678"/>
                  </a:lnTo>
                  <a:lnTo>
                    <a:pt x="366308" y="151800"/>
                  </a:lnTo>
                  <a:lnTo>
                    <a:pt x="396809" y="161164"/>
                  </a:lnTo>
                  <a:lnTo>
                    <a:pt x="424536" y="176769"/>
                  </a:lnTo>
                  <a:lnTo>
                    <a:pt x="450481" y="198615"/>
                  </a:lnTo>
                  <a:lnTo>
                    <a:pt x="537197" y="94310"/>
                  </a:lnTo>
                  <a:lnTo>
                    <a:pt x="505777" y="64472"/>
                  </a:lnTo>
                  <a:lnTo>
                    <a:pt x="468824" y="38580"/>
                  </a:lnTo>
                  <a:lnTo>
                    <a:pt x="426643" y="18175"/>
                  </a:lnTo>
                  <a:lnTo>
                    <a:pt x="379538" y="4801"/>
                  </a:lnTo>
                  <a:lnTo>
                    <a:pt x="327812" y="0"/>
                  </a:lnTo>
                  <a:close/>
                </a:path>
              </a:pathLst>
            </a:custGeom>
            <a:solidFill>
              <a:srgbClr val="EC7D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949953" y="3627509"/>
              <a:ext cx="577850" cy="777875"/>
            </a:xfrm>
            <a:custGeom>
              <a:avLst/>
              <a:gdLst/>
              <a:ahLst/>
              <a:cxnLst/>
              <a:rect l="l" t="t" r="r" b="b"/>
              <a:pathLst>
                <a:path w="577850" h="777875">
                  <a:moveTo>
                    <a:pt x="0" y="393621"/>
                  </a:moveTo>
                  <a:lnTo>
                    <a:pt x="2094" y="440264"/>
                  </a:lnTo>
                  <a:lnTo>
                    <a:pt x="2131" y="441094"/>
                  </a:lnTo>
                  <a:lnTo>
                    <a:pt x="8408" y="488386"/>
                  </a:lnTo>
                  <a:lnTo>
                    <a:pt x="19226" y="534736"/>
                  </a:lnTo>
                  <a:lnTo>
                    <a:pt x="34977" y="579380"/>
                  </a:lnTo>
                  <a:lnTo>
                    <a:pt x="56058" y="621558"/>
                  </a:lnTo>
                  <a:lnTo>
                    <a:pt x="82904" y="660549"/>
                  </a:lnTo>
                  <a:lnTo>
                    <a:pt x="115785" y="695462"/>
                  </a:lnTo>
                  <a:lnTo>
                    <a:pt x="155182" y="725638"/>
                  </a:lnTo>
                  <a:lnTo>
                    <a:pt x="198668" y="749067"/>
                  </a:lnTo>
                  <a:lnTo>
                    <a:pt x="245197" y="765647"/>
                  </a:lnTo>
                  <a:lnTo>
                    <a:pt x="293718" y="775274"/>
                  </a:lnTo>
                  <a:lnTo>
                    <a:pt x="343183" y="777847"/>
                  </a:lnTo>
                  <a:lnTo>
                    <a:pt x="392544" y="773262"/>
                  </a:lnTo>
                  <a:lnTo>
                    <a:pt x="444102" y="759320"/>
                  </a:lnTo>
                  <a:lnTo>
                    <a:pt x="466153" y="748565"/>
                  </a:lnTo>
                  <a:lnTo>
                    <a:pt x="332285" y="748565"/>
                  </a:lnTo>
                  <a:lnTo>
                    <a:pt x="295241" y="745816"/>
                  </a:lnTo>
                  <a:lnTo>
                    <a:pt x="208901" y="721357"/>
                  </a:lnTo>
                  <a:lnTo>
                    <a:pt x="163882" y="695462"/>
                  </a:lnTo>
                  <a:lnTo>
                    <a:pt x="124408" y="661958"/>
                  </a:lnTo>
                  <a:lnTo>
                    <a:pt x="91287" y="621761"/>
                  </a:lnTo>
                  <a:lnTo>
                    <a:pt x="65138" y="575675"/>
                  </a:lnTo>
                  <a:lnTo>
                    <a:pt x="48572" y="531997"/>
                  </a:lnTo>
                  <a:lnTo>
                    <a:pt x="37604" y="486624"/>
                  </a:lnTo>
                  <a:lnTo>
                    <a:pt x="31604" y="441094"/>
                  </a:lnTo>
                  <a:lnTo>
                    <a:pt x="30110" y="407870"/>
                  </a:lnTo>
                  <a:lnTo>
                    <a:pt x="14693" y="407870"/>
                  </a:lnTo>
                  <a:lnTo>
                    <a:pt x="4587" y="404311"/>
                  </a:lnTo>
                  <a:lnTo>
                    <a:pt x="0" y="393621"/>
                  </a:lnTo>
                  <a:close/>
                </a:path>
                <a:path w="577850" h="777875">
                  <a:moveTo>
                    <a:pt x="541681" y="655885"/>
                  </a:moveTo>
                  <a:lnTo>
                    <a:pt x="485714" y="705005"/>
                  </a:lnTo>
                  <a:lnTo>
                    <a:pt x="447600" y="726051"/>
                  </a:lnTo>
                  <a:lnTo>
                    <a:pt x="405726" y="740470"/>
                  </a:lnTo>
                  <a:lnTo>
                    <a:pt x="332285" y="748565"/>
                  </a:lnTo>
                  <a:lnTo>
                    <a:pt x="466153" y="748565"/>
                  </a:lnTo>
                  <a:lnTo>
                    <a:pt x="491572" y="736167"/>
                  </a:lnTo>
                  <a:lnTo>
                    <a:pt x="534365" y="705005"/>
                  </a:lnTo>
                  <a:lnTo>
                    <a:pt x="571893" y="667039"/>
                  </a:lnTo>
                  <a:lnTo>
                    <a:pt x="551040" y="667039"/>
                  </a:lnTo>
                  <a:lnTo>
                    <a:pt x="541681" y="655885"/>
                  </a:lnTo>
                  <a:close/>
                </a:path>
                <a:path w="577850" h="777875">
                  <a:moveTo>
                    <a:pt x="551040" y="646186"/>
                  </a:moveTo>
                  <a:lnTo>
                    <a:pt x="541681" y="655885"/>
                  </a:lnTo>
                  <a:lnTo>
                    <a:pt x="551040" y="667039"/>
                  </a:lnTo>
                  <a:lnTo>
                    <a:pt x="551040" y="646186"/>
                  </a:lnTo>
                  <a:close/>
                </a:path>
                <a:path w="577850" h="777875">
                  <a:moveTo>
                    <a:pt x="571892" y="646186"/>
                  </a:moveTo>
                  <a:lnTo>
                    <a:pt x="551040" y="646186"/>
                  </a:lnTo>
                  <a:lnTo>
                    <a:pt x="551040" y="667039"/>
                  </a:lnTo>
                  <a:lnTo>
                    <a:pt x="571893" y="667039"/>
                  </a:lnTo>
                  <a:lnTo>
                    <a:pt x="577392" y="660549"/>
                  </a:lnTo>
                  <a:lnTo>
                    <a:pt x="577380" y="652726"/>
                  </a:lnTo>
                  <a:lnTo>
                    <a:pt x="571892" y="646186"/>
                  </a:lnTo>
                  <a:close/>
                </a:path>
                <a:path w="577850" h="777875">
                  <a:moveTo>
                    <a:pt x="503728" y="564944"/>
                  </a:moveTo>
                  <a:lnTo>
                    <a:pt x="486244" y="564944"/>
                  </a:lnTo>
                  <a:lnTo>
                    <a:pt x="474235" y="575500"/>
                  </a:lnTo>
                  <a:lnTo>
                    <a:pt x="541681" y="655885"/>
                  </a:lnTo>
                  <a:lnTo>
                    <a:pt x="551040" y="646186"/>
                  </a:lnTo>
                  <a:lnTo>
                    <a:pt x="571892" y="646186"/>
                  </a:lnTo>
                  <a:lnTo>
                    <a:pt x="503728" y="564944"/>
                  </a:lnTo>
                  <a:close/>
                </a:path>
                <a:path w="577850" h="777875">
                  <a:moveTo>
                    <a:pt x="342625" y="147771"/>
                  </a:moveTo>
                  <a:lnTo>
                    <a:pt x="293801" y="157363"/>
                  </a:lnTo>
                  <a:lnTo>
                    <a:pt x="255718" y="177914"/>
                  </a:lnTo>
                  <a:lnTo>
                    <a:pt x="224677" y="207023"/>
                  </a:lnTo>
                  <a:lnTo>
                    <a:pt x="200649" y="242538"/>
                  </a:lnTo>
                  <a:lnTo>
                    <a:pt x="183603" y="282305"/>
                  </a:lnTo>
                  <a:lnTo>
                    <a:pt x="171146" y="335292"/>
                  </a:lnTo>
                  <a:lnTo>
                    <a:pt x="167173" y="390776"/>
                  </a:lnTo>
                  <a:lnTo>
                    <a:pt x="171463" y="446279"/>
                  </a:lnTo>
                  <a:lnTo>
                    <a:pt x="183794" y="499323"/>
                  </a:lnTo>
                  <a:lnTo>
                    <a:pt x="199429" y="537064"/>
                  </a:lnTo>
                  <a:lnTo>
                    <a:pt x="199544" y="537341"/>
                  </a:lnTo>
                  <a:lnTo>
                    <a:pt x="221819" y="571325"/>
                  </a:lnTo>
                  <a:lnTo>
                    <a:pt x="250850" y="599271"/>
                  </a:lnTo>
                  <a:lnTo>
                    <a:pt x="286867" y="619173"/>
                  </a:lnTo>
                  <a:lnTo>
                    <a:pt x="329842" y="629045"/>
                  </a:lnTo>
                  <a:lnTo>
                    <a:pt x="373227" y="627216"/>
                  </a:lnTo>
                  <a:lnTo>
                    <a:pt x="415063" y="615029"/>
                  </a:lnTo>
                  <a:lnTo>
                    <a:pt x="442586" y="599801"/>
                  </a:lnTo>
                  <a:lnTo>
                    <a:pt x="353432" y="599801"/>
                  </a:lnTo>
                  <a:lnTo>
                    <a:pt x="310426" y="595729"/>
                  </a:lnTo>
                  <a:lnTo>
                    <a:pt x="253671" y="562877"/>
                  </a:lnTo>
                  <a:lnTo>
                    <a:pt x="217843" y="507260"/>
                  </a:lnTo>
                  <a:lnTo>
                    <a:pt x="204319" y="462765"/>
                  </a:lnTo>
                  <a:lnTo>
                    <a:pt x="197683" y="415801"/>
                  </a:lnTo>
                  <a:lnTo>
                    <a:pt x="197574" y="368304"/>
                  </a:lnTo>
                  <a:lnTo>
                    <a:pt x="203631" y="322209"/>
                  </a:lnTo>
                  <a:lnTo>
                    <a:pt x="213877" y="285116"/>
                  </a:lnTo>
                  <a:lnTo>
                    <a:pt x="230022" y="250019"/>
                  </a:lnTo>
                  <a:lnTo>
                    <a:pt x="252748" y="219231"/>
                  </a:lnTo>
                  <a:lnTo>
                    <a:pt x="282740" y="195069"/>
                  </a:lnTo>
                  <a:lnTo>
                    <a:pt x="327239" y="179017"/>
                  </a:lnTo>
                  <a:lnTo>
                    <a:pt x="444800" y="179017"/>
                  </a:lnTo>
                  <a:lnTo>
                    <a:pt x="436144" y="172479"/>
                  </a:lnTo>
                  <a:lnTo>
                    <a:pt x="390937" y="153553"/>
                  </a:lnTo>
                  <a:lnTo>
                    <a:pt x="342625" y="147771"/>
                  </a:lnTo>
                  <a:close/>
                </a:path>
                <a:path w="577850" h="777875">
                  <a:moveTo>
                    <a:pt x="481266" y="538172"/>
                  </a:moveTo>
                  <a:lnTo>
                    <a:pt x="470408" y="538591"/>
                  </a:lnTo>
                  <a:lnTo>
                    <a:pt x="465378" y="544090"/>
                  </a:lnTo>
                  <a:lnTo>
                    <a:pt x="432830" y="572193"/>
                  </a:lnTo>
                  <a:lnTo>
                    <a:pt x="394874" y="591360"/>
                  </a:lnTo>
                  <a:lnTo>
                    <a:pt x="353432" y="599801"/>
                  </a:lnTo>
                  <a:lnTo>
                    <a:pt x="442586" y="599801"/>
                  </a:lnTo>
                  <a:lnTo>
                    <a:pt x="453389" y="593824"/>
                  </a:lnTo>
                  <a:lnTo>
                    <a:pt x="474235" y="575500"/>
                  </a:lnTo>
                  <a:lnTo>
                    <a:pt x="465378" y="564944"/>
                  </a:lnTo>
                  <a:lnTo>
                    <a:pt x="503728" y="564944"/>
                  </a:lnTo>
                  <a:lnTo>
                    <a:pt x="481266" y="538172"/>
                  </a:lnTo>
                  <a:close/>
                </a:path>
                <a:path w="577850" h="777875">
                  <a:moveTo>
                    <a:pt x="486244" y="564944"/>
                  </a:moveTo>
                  <a:lnTo>
                    <a:pt x="465378" y="564944"/>
                  </a:lnTo>
                  <a:lnTo>
                    <a:pt x="474235" y="575500"/>
                  </a:lnTo>
                  <a:lnTo>
                    <a:pt x="486244" y="564944"/>
                  </a:lnTo>
                  <a:close/>
                </a:path>
                <a:path w="577850" h="777875">
                  <a:moveTo>
                    <a:pt x="14693" y="379376"/>
                  </a:moveTo>
                  <a:lnTo>
                    <a:pt x="4562" y="382943"/>
                  </a:lnTo>
                  <a:lnTo>
                    <a:pt x="0" y="393621"/>
                  </a:lnTo>
                  <a:lnTo>
                    <a:pt x="4587" y="404311"/>
                  </a:lnTo>
                  <a:lnTo>
                    <a:pt x="14693" y="407870"/>
                  </a:lnTo>
                  <a:lnTo>
                    <a:pt x="24849" y="404311"/>
                  </a:lnTo>
                  <a:lnTo>
                    <a:pt x="29502" y="393621"/>
                  </a:lnTo>
                  <a:lnTo>
                    <a:pt x="24849" y="382943"/>
                  </a:lnTo>
                  <a:lnTo>
                    <a:pt x="14693" y="379376"/>
                  </a:lnTo>
                  <a:close/>
                </a:path>
                <a:path w="577850" h="777875">
                  <a:moveTo>
                    <a:pt x="29502" y="393621"/>
                  </a:moveTo>
                  <a:lnTo>
                    <a:pt x="24849" y="404311"/>
                  </a:lnTo>
                  <a:lnTo>
                    <a:pt x="14693" y="407870"/>
                  </a:lnTo>
                  <a:lnTo>
                    <a:pt x="30110" y="407870"/>
                  </a:lnTo>
                  <a:lnTo>
                    <a:pt x="29502" y="393621"/>
                  </a:lnTo>
                  <a:close/>
                </a:path>
                <a:path w="577850" h="777875">
                  <a:moveTo>
                    <a:pt x="348278" y="0"/>
                  </a:moveTo>
                  <a:lnTo>
                    <a:pt x="299841" y="2175"/>
                  </a:lnTo>
                  <a:lnTo>
                    <a:pt x="251447" y="12049"/>
                  </a:lnTo>
                  <a:lnTo>
                    <a:pt x="205485" y="29222"/>
                  </a:lnTo>
                  <a:lnTo>
                    <a:pt x="163361" y="52766"/>
                  </a:lnTo>
                  <a:lnTo>
                    <a:pt x="125117" y="82256"/>
                  </a:lnTo>
                  <a:lnTo>
                    <a:pt x="91404" y="116925"/>
                  </a:lnTo>
                  <a:lnTo>
                    <a:pt x="62723" y="156090"/>
                  </a:lnTo>
                  <a:lnTo>
                    <a:pt x="39573" y="199069"/>
                  </a:lnTo>
                  <a:lnTo>
                    <a:pt x="21750" y="245852"/>
                  </a:lnTo>
                  <a:lnTo>
                    <a:pt x="9513" y="294192"/>
                  </a:lnTo>
                  <a:lnTo>
                    <a:pt x="2525" y="342831"/>
                  </a:lnTo>
                  <a:lnTo>
                    <a:pt x="0" y="393621"/>
                  </a:lnTo>
                  <a:lnTo>
                    <a:pt x="4562" y="382943"/>
                  </a:lnTo>
                  <a:lnTo>
                    <a:pt x="14693" y="379376"/>
                  </a:lnTo>
                  <a:lnTo>
                    <a:pt x="30253" y="379376"/>
                  </a:lnTo>
                  <a:lnTo>
                    <a:pt x="32141" y="343609"/>
                  </a:lnTo>
                  <a:lnTo>
                    <a:pt x="32182" y="342831"/>
                  </a:lnTo>
                  <a:lnTo>
                    <a:pt x="40081" y="292580"/>
                  </a:lnTo>
                  <a:lnTo>
                    <a:pt x="53635" y="243778"/>
                  </a:lnTo>
                  <a:lnTo>
                    <a:pt x="73278" y="197338"/>
                  </a:lnTo>
                  <a:lnTo>
                    <a:pt x="99446" y="154170"/>
                  </a:lnTo>
                  <a:lnTo>
                    <a:pt x="132575" y="115186"/>
                  </a:lnTo>
                  <a:lnTo>
                    <a:pt x="173829" y="81050"/>
                  </a:lnTo>
                  <a:lnTo>
                    <a:pt x="220423" y="54904"/>
                  </a:lnTo>
                  <a:lnTo>
                    <a:pt x="270854" y="37407"/>
                  </a:lnTo>
                  <a:lnTo>
                    <a:pt x="323623" y="29222"/>
                  </a:lnTo>
                  <a:lnTo>
                    <a:pt x="466762" y="29222"/>
                  </a:lnTo>
                  <a:lnTo>
                    <a:pt x="442000" y="17993"/>
                  </a:lnTo>
                  <a:lnTo>
                    <a:pt x="395938" y="5335"/>
                  </a:lnTo>
                  <a:lnTo>
                    <a:pt x="348278" y="0"/>
                  </a:lnTo>
                  <a:close/>
                </a:path>
                <a:path w="577850" h="777875">
                  <a:moveTo>
                    <a:pt x="30253" y="379376"/>
                  </a:moveTo>
                  <a:lnTo>
                    <a:pt x="14693" y="379376"/>
                  </a:lnTo>
                  <a:lnTo>
                    <a:pt x="24849" y="382943"/>
                  </a:lnTo>
                  <a:lnTo>
                    <a:pt x="29502" y="393621"/>
                  </a:lnTo>
                  <a:lnTo>
                    <a:pt x="30253" y="379376"/>
                  </a:lnTo>
                  <a:close/>
                </a:path>
                <a:path w="577850" h="777875">
                  <a:moveTo>
                    <a:pt x="444800" y="179017"/>
                  </a:moveTo>
                  <a:lnTo>
                    <a:pt x="327239" y="179017"/>
                  </a:lnTo>
                  <a:lnTo>
                    <a:pt x="373022" y="179942"/>
                  </a:lnTo>
                  <a:lnTo>
                    <a:pt x="416680" y="195456"/>
                  </a:lnTo>
                  <a:lnTo>
                    <a:pt x="454799" y="223174"/>
                  </a:lnTo>
                  <a:lnTo>
                    <a:pt x="460146" y="228330"/>
                  </a:lnTo>
                  <a:lnTo>
                    <a:pt x="470484" y="229410"/>
                  </a:lnTo>
                  <a:lnTo>
                    <a:pt x="493006" y="202321"/>
                  </a:lnTo>
                  <a:lnTo>
                    <a:pt x="454799" y="202321"/>
                  </a:lnTo>
                  <a:lnTo>
                    <a:pt x="462844" y="192646"/>
                  </a:lnTo>
                  <a:lnTo>
                    <a:pt x="444800" y="179017"/>
                  </a:lnTo>
                  <a:close/>
                </a:path>
                <a:path w="577850" h="777875">
                  <a:moveTo>
                    <a:pt x="462844" y="192646"/>
                  </a:moveTo>
                  <a:lnTo>
                    <a:pt x="454799" y="202321"/>
                  </a:lnTo>
                  <a:lnTo>
                    <a:pt x="475653" y="202321"/>
                  </a:lnTo>
                  <a:lnTo>
                    <a:pt x="462844" y="192646"/>
                  </a:lnTo>
                  <a:close/>
                </a:path>
                <a:path w="577850" h="777875">
                  <a:moveTo>
                    <a:pt x="531720" y="109811"/>
                  </a:moveTo>
                  <a:lnTo>
                    <a:pt x="462844" y="192646"/>
                  </a:lnTo>
                  <a:lnTo>
                    <a:pt x="475653" y="202321"/>
                  </a:lnTo>
                  <a:lnTo>
                    <a:pt x="493006" y="202321"/>
                  </a:lnTo>
                  <a:lnTo>
                    <a:pt x="562391" y="118869"/>
                  </a:lnTo>
                  <a:lnTo>
                    <a:pt x="541528" y="118869"/>
                  </a:lnTo>
                  <a:lnTo>
                    <a:pt x="531720" y="109811"/>
                  </a:lnTo>
                  <a:close/>
                </a:path>
                <a:path w="577850" h="777875">
                  <a:moveTo>
                    <a:pt x="541528" y="98016"/>
                  </a:moveTo>
                  <a:lnTo>
                    <a:pt x="531720" y="109811"/>
                  </a:lnTo>
                  <a:lnTo>
                    <a:pt x="541528" y="118869"/>
                  </a:lnTo>
                  <a:lnTo>
                    <a:pt x="541528" y="98016"/>
                  </a:lnTo>
                  <a:close/>
                </a:path>
                <a:path w="577850" h="777875">
                  <a:moveTo>
                    <a:pt x="562381" y="98016"/>
                  </a:moveTo>
                  <a:lnTo>
                    <a:pt x="541528" y="98016"/>
                  </a:lnTo>
                  <a:lnTo>
                    <a:pt x="541528" y="118869"/>
                  </a:lnTo>
                  <a:lnTo>
                    <a:pt x="562391" y="118869"/>
                  </a:lnTo>
                  <a:lnTo>
                    <a:pt x="567639" y="112557"/>
                  </a:lnTo>
                  <a:lnTo>
                    <a:pt x="568210" y="104315"/>
                  </a:lnTo>
                  <a:lnTo>
                    <a:pt x="562381" y="98016"/>
                  </a:lnTo>
                  <a:close/>
                </a:path>
                <a:path w="577850" h="777875">
                  <a:moveTo>
                    <a:pt x="466762" y="29222"/>
                  </a:moveTo>
                  <a:lnTo>
                    <a:pt x="323623" y="29222"/>
                  </a:lnTo>
                  <a:lnTo>
                    <a:pt x="377228" y="31010"/>
                  </a:lnTo>
                  <a:lnTo>
                    <a:pt x="423682" y="41666"/>
                  </a:lnTo>
                  <a:lnTo>
                    <a:pt x="467031" y="60509"/>
                  </a:lnTo>
                  <a:lnTo>
                    <a:pt x="506553" y="86567"/>
                  </a:lnTo>
                  <a:lnTo>
                    <a:pt x="531720" y="109811"/>
                  </a:lnTo>
                  <a:lnTo>
                    <a:pt x="541528" y="98016"/>
                  </a:lnTo>
                  <a:lnTo>
                    <a:pt x="562381" y="98016"/>
                  </a:lnTo>
                  <a:lnTo>
                    <a:pt x="526042" y="64521"/>
                  </a:lnTo>
                  <a:lnTo>
                    <a:pt x="485641" y="37784"/>
                  </a:lnTo>
                  <a:lnTo>
                    <a:pt x="466762" y="29222"/>
                  </a:lnTo>
                  <a:close/>
                </a:path>
              </a:pathLst>
            </a:custGeom>
            <a:solidFill>
              <a:srgbClr val="2526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/>
          <p:nvPr/>
        </p:nvSpPr>
        <p:spPr>
          <a:xfrm>
            <a:off x="3718692" y="4080393"/>
            <a:ext cx="165100" cy="297180"/>
          </a:xfrm>
          <a:custGeom>
            <a:avLst/>
            <a:gdLst/>
            <a:ahLst/>
            <a:cxnLst/>
            <a:rect l="l" t="t" r="r" b="b"/>
            <a:pathLst>
              <a:path w="165100" h="297179">
                <a:moveTo>
                  <a:pt x="0" y="297180"/>
                </a:moveTo>
                <a:lnTo>
                  <a:pt x="164960" y="297180"/>
                </a:lnTo>
                <a:lnTo>
                  <a:pt x="164960" y="0"/>
                </a:lnTo>
                <a:lnTo>
                  <a:pt x="0" y="0"/>
                </a:lnTo>
                <a:lnTo>
                  <a:pt x="0" y="297180"/>
                </a:lnTo>
                <a:close/>
              </a:path>
            </a:pathLst>
          </a:custGeom>
          <a:solidFill>
            <a:srgbClr val="EC7D2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8" name="object 38"/>
          <p:cNvGrpSpPr/>
          <p:nvPr/>
        </p:nvGrpSpPr>
        <p:grpSpPr>
          <a:xfrm>
            <a:off x="3703947" y="3640190"/>
            <a:ext cx="586105" cy="752475"/>
            <a:chOff x="3703947" y="3640190"/>
            <a:chExt cx="586105" cy="752475"/>
          </a:xfrm>
        </p:grpSpPr>
        <p:sp>
          <p:nvSpPr>
            <p:cNvPr id="39" name="object 39"/>
            <p:cNvSpPr/>
            <p:nvPr/>
          </p:nvSpPr>
          <p:spPr>
            <a:xfrm>
              <a:off x="3718687" y="3654945"/>
              <a:ext cx="556260" cy="722630"/>
            </a:xfrm>
            <a:custGeom>
              <a:avLst/>
              <a:gdLst/>
              <a:ahLst/>
              <a:cxnLst/>
              <a:rect l="l" t="t" r="r" b="b"/>
              <a:pathLst>
                <a:path w="556260" h="722629">
                  <a:moveTo>
                    <a:pt x="556234" y="0"/>
                  </a:moveTo>
                  <a:lnTo>
                    <a:pt x="392315" y="0"/>
                  </a:lnTo>
                  <a:lnTo>
                    <a:pt x="392315" y="275590"/>
                  </a:lnTo>
                  <a:lnTo>
                    <a:pt x="164960" y="275590"/>
                  </a:lnTo>
                  <a:lnTo>
                    <a:pt x="164960" y="0"/>
                  </a:lnTo>
                  <a:lnTo>
                    <a:pt x="0" y="0"/>
                  </a:lnTo>
                  <a:lnTo>
                    <a:pt x="0" y="275590"/>
                  </a:lnTo>
                  <a:lnTo>
                    <a:pt x="0" y="425450"/>
                  </a:lnTo>
                  <a:lnTo>
                    <a:pt x="392315" y="425450"/>
                  </a:lnTo>
                  <a:lnTo>
                    <a:pt x="392315" y="722630"/>
                  </a:lnTo>
                  <a:lnTo>
                    <a:pt x="556234" y="722630"/>
                  </a:lnTo>
                  <a:lnTo>
                    <a:pt x="556234" y="425450"/>
                  </a:lnTo>
                  <a:lnTo>
                    <a:pt x="556234" y="275590"/>
                  </a:lnTo>
                  <a:lnTo>
                    <a:pt x="556234" y="0"/>
                  </a:lnTo>
                  <a:close/>
                </a:path>
              </a:pathLst>
            </a:custGeom>
            <a:solidFill>
              <a:srgbClr val="EC7D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703947" y="3640190"/>
              <a:ext cx="586105" cy="752475"/>
            </a:xfrm>
            <a:custGeom>
              <a:avLst/>
              <a:gdLst/>
              <a:ahLst/>
              <a:cxnLst/>
              <a:rect l="l" t="t" r="r" b="b"/>
              <a:pathLst>
                <a:path w="586104" h="752475">
                  <a:moveTo>
                    <a:pt x="2683" y="8529"/>
                  </a:moveTo>
                  <a:lnTo>
                    <a:pt x="0" y="14757"/>
                  </a:lnTo>
                  <a:lnTo>
                    <a:pt x="25" y="745134"/>
                  </a:lnTo>
                  <a:lnTo>
                    <a:pt x="6756" y="751890"/>
                  </a:lnTo>
                  <a:lnTo>
                    <a:pt x="187680" y="751890"/>
                  </a:lnTo>
                  <a:lnTo>
                    <a:pt x="194449" y="745134"/>
                  </a:lnTo>
                  <a:lnTo>
                    <a:pt x="194449" y="737133"/>
                  </a:lnTo>
                  <a:lnTo>
                    <a:pt x="29489" y="737133"/>
                  </a:lnTo>
                  <a:lnTo>
                    <a:pt x="14744" y="722388"/>
                  </a:lnTo>
                  <a:lnTo>
                    <a:pt x="29489" y="722388"/>
                  </a:lnTo>
                  <a:lnTo>
                    <a:pt x="29489" y="29502"/>
                  </a:lnTo>
                  <a:lnTo>
                    <a:pt x="14744" y="29502"/>
                  </a:lnTo>
                  <a:lnTo>
                    <a:pt x="4054" y="24892"/>
                  </a:lnTo>
                  <a:lnTo>
                    <a:pt x="497" y="14757"/>
                  </a:lnTo>
                  <a:lnTo>
                    <a:pt x="2683" y="8529"/>
                  </a:lnTo>
                  <a:close/>
                </a:path>
                <a:path w="586104" h="752475">
                  <a:moveTo>
                    <a:pt x="392315" y="439750"/>
                  </a:moveTo>
                  <a:lnTo>
                    <a:pt x="392341" y="745134"/>
                  </a:lnTo>
                  <a:lnTo>
                    <a:pt x="399072" y="751890"/>
                  </a:lnTo>
                  <a:lnTo>
                    <a:pt x="578954" y="751890"/>
                  </a:lnTo>
                  <a:lnTo>
                    <a:pt x="585724" y="745134"/>
                  </a:lnTo>
                  <a:lnTo>
                    <a:pt x="585724" y="737133"/>
                  </a:lnTo>
                  <a:lnTo>
                    <a:pt x="421817" y="737133"/>
                  </a:lnTo>
                  <a:lnTo>
                    <a:pt x="407060" y="722388"/>
                  </a:lnTo>
                  <a:lnTo>
                    <a:pt x="421817" y="722388"/>
                  </a:lnTo>
                  <a:lnTo>
                    <a:pt x="421817" y="454494"/>
                  </a:lnTo>
                  <a:lnTo>
                    <a:pt x="407060" y="454494"/>
                  </a:lnTo>
                  <a:lnTo>
                    <a:pt x="392315" y="439750"/>
                  </a:lnTo>
                  <a:close/>
                </a:path>
                <a:path w="586104" h="752475">
                  <a:moveTo>
                    <a:pt x="29489" y="722388"/>
                  </a:moveTo>
                  <a:lnTo>
                    <a:pt x="14744" y="722388"/>
                  </a:lnTo>
                  <a:lnTo>
                    <a:pt x="29489" y="737133"/>
                  </a:lnTo>
                  <a:lnTo>
                    <a:pt x="29489" y="722388"/>
                  </a:lnTo>
                  <a:close/>
                </a:path>
                <a:path w="586104" h="752475">
                  <a:moveTo>
                    <a:pt x="164947" y="722388"/>
                  </a:moveTo>
                  <a:lnTo>
                    <a:pt x="29489" y="722388"/>
                  </a:lnTo>
                  <a:lnTo>
                    <a:pt x="29489" y="737133"/>
                  </a:lnTo>
                  <a:lnTo>
                    <a:pt x="164947" y="737133"/>
                  </a:lnTo>
                  <a:lnTo>
                    <a:pt x="164947" y="722388"/>
                  </a:lnTo>
                  <a:close/>
                </a:path>
                <a:path w="586104" h="752475">
                  <a:moveTo>
                    <a:pt x="415061" y="424992"/>
                  </a:moveTo>
                  <a:lnTo>
                    <a:pt x="171729" y="424992"/>
                  </a:lnTo>
                  <a:lnTo>
                    <a:pt x="164947" y="431774"/>
                  </a:lnTo>
                  <a:lnTo>
                    <a:pt x="164947" y="737133"/>
                  </a:lnTo>
                  <a:lnTo>
                    <a:pt x="179705" y="722388"/>
                  </a:lnTo>
                  <a:lnTo>
                    <a:pt x="194449" y="722388"/>
                  </a:lnTo>
                  <a:lnTo>
                    <a:pt x="194449" y="454494"/>
                  </a:lnTo>
                  <a:lnTo>
                    <a:pt x="179705" y="454494"/>
                  </a:lnTo>
                  <a:lnTo>
                    <a:pt x="194449" y="439750"/>
                  </a:lnTo>
                  <a:lnTo>
                    <a:pt x="421817" y="439750"/>
                  </a:lnTo>
                  <a:lnTo>
                    <a:pt x="421817" y="431774"/>
                  </a:lnTo>
                  <a:lnTo>
                    <a:pt x="415061" y="424992"/>
                  </a:lnTo>
                  <a:close/>
                </a:path>
                <a:path w="586104" h="752475">
                  <a:moveTo>
                    <a:pt x="194449" y="722388"/>
                  </a:moveTo>
                  <a:lnTo>
                    <a:pt x="179705" y="722388"/>
                  </a:lnTo>
                  <a:lnTo>
                    <a:pt x="164947" y="737133"/>
                  </a:lnTo>
                  <a:lnTo>
                    <a:pt x="194449" y="737133"/>
                  </a:lnTo>
                  <a:lnTo>
                    <a:pt x="194449" y="722388"/>
                  </a:lnTo>
                  <a:close/>
                </a:path>
                <a:path w="586104" h="752475">
                  <a:moveTo>
                    <a:pt x="421817" y="722388"/>
                  </a:moveTo>
                  <a:lnTo>
                    <a:pt x="407060" y="722388"/>
                  </a:lnTo>
                  <a:lnTo>
                    <a:pt x="421817" y="737133"/>
                  </a:lnTo>
                  <a:lnTo>
                    <a:pt x="421817" y="722388"/>
                  </a:lnTo>
                  <a:close/>
                </a:path>
                <a:path w="586104" h="752475">
                  <a:moveTo>
                    <a:pt x="556234" y="722388"/>
                  </a:moveTo>
                  <a:lnTo>
                    <a:pt x="421817" y="722388"/>
                  </a:lnTo>
                  <a:lnTo>
                    <a:pt x="421817" y="737133"/>
                  </a:lnTo>
                  <a:lnTo>
                    <a:pt x="556234" y="737133"/>
                  </a:lnTo>
                  <a:lnTo>
                    <a:pt x="556234" y="722388"/>
                  </a:lnTo>
                  <a:close/>
                </a:path>
                <a:path w="586104" h="752475">
                  <a:moveTo>
                    <a:pt x="556234" y="14757"/>
                  </a:moveTo>
                  <a:lnTo>
                    <a:pt x="556234" y="737133"/>
                  </a:lnTo>
                  <a:lnTo>
                    <a:pt x="570979" y="722388"/>
                  </a:lnTo>
                  <a:lnTo>
                    <a:pt x="585724" y="722388"/>
                  </a:lnTo>
                  <a:lnTo>
                    <a:pt x="585724" y="29502"/>
                  </a:lnTo>
                  <a:lnTo>
                    <a:pt x="570979" y="29502"/>
                  </a:lnTo>
                  <a:lnTo>
                    <a:pt x="556234" y="14757"/>
                  </a:lnTo>
                  <a:close/>
                </a:path>
                <a:path w="586104" h="752475">
                  <a:moveTo>
                    <a:pt x="585724" y="722388"/>
                  </a:moveTo>
                  <a:lnTo>
                    <a:pt x="570979" y="722388"/>
                  </a:lnTo>
                  <a:lnTo>
                    <a:pt x="556234" y="737133"/>
                  </a:lnTo>
                  <a:lnTo>
                    <a:pt x="585724" y="737133"/>
                  </a:lnTo>
                  <a:lnTo>
                    <a:pt x="585724" y="722388"/>
                  </a:lnTo>
                  <a:close/>
                </a:path>
                <a:path w="586104" h="752475">
                  <a:moveTo>
                    <a:pt x="194449" y="439750"/>
                  </a:moveTo>
                  <a:lnTo>
                    <a:pt x="179705" y="454494"/>
                  </a:lnTo>
                  <a:lnTo>
                    <a:pt x="194449" y="454494"/>
                  </a:lnTo>
                  <a:lnTo>
                    <a:pt x="194449" y="439750"/>
                  </a:lnTo>
                  <a:close/>
                </a:path>
                <a:path w="586104" h="752475">
                  <a:moveTo>
                    <a:pt x="392315" y="439750"/>
                  </a:moveTo>
                  <a:lnTo>
                    <a:pt x="194449" y="439750"/>
                  </a:lnTo>
                  <a:lnTo>
                    <a:pt x="194449" y="454494"/>
                  </a:lnTo>
                  <a:lnTo>
                    <a:pt x="392315" y="454494"/>
                  </a:lnTo>
                  <a:lnTo>
                    <a:pt x="392315" y="439750"/>
                  </a:lnTo>
                  <a:close/>
                </a:path>
                <a:path w="586104" h="752475">
                  <a:moveTo>
                    <a:pt x="421817" y="439750"/>
                  </a:moveTo>
                  <a:lnTo>
                    <a:pt x="392315" y="439750"/>
                  </a:lnTo>
                  <a:lnTo>
                    <a:pt x="407060" y="454494"/>
                  </a:lnTo>
                  <a:lnTo>
                    <a:pt x="421817" y="454494"/>
                  </a:lnTo>
                  <a:lnTo>
                    <a:pt x="421817" y="439750"/>
                  </a:lnTo>
                  <a:close/>
                </a:path>
                <a:path w="586104" h="752475">
                  <a:moveTo>
                    <a:pt x="164947" y="14757"/>
                  </a:moveTo>
                  <a:lnTo>
                    <a:pt x="164960" y="297942"/>
                  </a:lnTo>
                  <a:lnTo>
                    <a:pt x="171704" y="304698"/>
                  </a:lnTo>
                  <a:lnTo>
                    <a:pt x="415036" y="304698"/>
                  </a:lnTo>
                  <a:lnTo>
                    <a:pt x="421817" y="297942"/>
                  </a:lnTo>
                  <a:lnTo>
                    <a:pt x="421817" y="289953"/>
                  </a:lnTo>
                  <a:lnTo>
                    <a:pt x="194449" y="289953"/>
                  </a:lnTo>
                  <a:lnTo>
                    <a:pt x="179705" y="275196"/>
                  </a:lnTo>
                  <a:lnTo>
                    <a:pt x="194449" y="275196"/>
                  </a:lnTo>
                  <a:lnTo>
                    <a:pt x="194449" y="29502"/>
                  </a:lnTo>
                  <a:lnTo>
                    <a:pt x="179705" y="29502"/>
                  </a:lnTo>
                  <a:lnTo>
                    <a:pt x="164947" y="14757"/>
                  </a:lnTo>
                  <a:close/>
                </a:path>
                <a:path w="586104" h="752475">
                  <a:moveTo>
                    <a:pt x="194449" y="275196"/>
                  </a:moveTo>
                  <a:lnTo>
                    <a:pt x="179705" y="275196"/>
                  </a:lnTo>
                  <a:lnTo>
                    <a:pt x="194449" y="289953"/>
                  </a:lnTo>
                  <a:lnTo>
                    <a:pt x="194449" y="275196"/>
                  </a:lnTo>
                  <a:close/>
                </a:path>
                <a:path w="586104" h="752475">
                  <a:moveTo>
                    <a:pt x="392315" y="275196"/>
                  </a:moveTo>
                  <a:lnTo>
                    <a:pt x="194449" y="275196"/>
                  </a:lnTo>
                  <a:lnTo>
                    <a:pt x="194449" y="289953"/>
                  </a:lnTo>
                  <a:lnTo>
                    <a:pt x="392315" y="289953"/>
                  </a:lnTo>
                  <a:lnTo>
                    <a:pt x="392315" y="275196"/>
                  </a:lnTo>
                  <a:close/>
                </a:path>
                <a:path w="586104" h="752475">
                  <a:moveTo>
                    <a:pt x="578967" y="0"/>
                  </a:moveTo>
                  <a:lnTo>
                    <a:pt x="399097" y="0"/>
                  </a:lnTo>
                  <a:lnTo>
                    <a:pt x="392315" y="6781"/>
                  </a:lnTo>
                  <a:lnTo>
                    <a:pt x="392315" y="289953"/>
                  </a:lnTo>
                  <a:lnTo>
                    <a:pt x="407060" y="275196"/>
                  </a:lnTo>
                  <a:lnTo>
                    <a:pt x="421817" y="275196"/>
                  </a:lnTo>
                  <a:lnTo>
                    <a:pt x="421817" y="29502"/>
                  </a:lnTo>
                  <a:lnTo>
                    <a:pt x="407060" y="29502"/>
                  </a:lnTo>
                  <a:lnTo>
                    <a:pt x="421817" y="14757"/>
                  </a:lnTo>
                  <a:lnTo>
                    <a:pt x="585724" y="14757"/>
                  </a:lnTo>
                  <a:lnTo>
                    <a:pt x="585724" y="6781"/>
                  </a:lnTo>
                  <a:lnTo>
                    <a:pt x="578967" y="0"/>
                  </a:lnTo>
                  <a:close/>
                </a:path>
                <a:path w="586104" h="752475">
                  <a:moveTo>
                    <a:pt x="421817" y="275196"/>
                  </a:moveTo>
                  <a:lnTo>
                    <a:pt x="407060" y="275196"/>
                  </a:lnTo>
                  <a:lnTo>
                    <a:pt x="392315" y="289953"/>
                  </a:lnTo>
                  <a:lnTo>
                    <a:pt x="421817" y="289953"/>
                  </a:lnTo>
                  <a:lnTo>
                    <a:pt x="421817" y="275196"/>
                  </a:lnTo>
                  <a:close/>
                </a:path>
                <a:path w="586104" h="752475">
                  <a:moveTo>
                    <a:pt x="14744" y="503"/>
                  </a:moveTo>
                  <a:lnTo>
                    <a:pt x="8490" y="2698"/>
                  </a:lnTo>
                  <a:lnTo>
                    <a:pt x="4442" y="4445"/>
                  </a:lnTo>
                  <a:lnTo>
                    <a:pt x="2683" y="8529"/>
                  </a:lnTo>
                  <a:lnTo>
                    <a:pt x="497" y="14757"/>
                  </a:lnTo>
                  <a:lnTo>
                    <a:pt x="4054" y="24892"/>
                  </a:lnTo>
                  <a:lnTo>
                    <a:pt x="14744" y="29502"/>
                  </a:lnTo>
                  <a:lnTo>
                    <a:pt x="29489" y="29502"/>
                  </a:lnTo>
                  <a:lnTo>
                    <a:pt x="29489" y="14757"/>
                  </a:lnTo>
                  <a:lnTo>
                    <a:pt x="24881" y="4072"/>
                  </a:lnTo>
                  <a:lnTo>
                    <a:pt x="14744" y="503"/>
                  </a:lnTo>
                  <a:close/>
                </a:path>
                <a:path w="586104" h="752475">
                  <a:moveTo>
                    <a:pt x="188194" y="503"/>
                  </a:moveTo>
                  <a:lnTo>
                    <a:pt x="14744" y="503"/>
                  </a:lnTo>
                  <a:lnTo>
                    <a:pt x="24881" y="4072"/>
                  </a:lnTo>
                  <a:lnTo>
                    <a:pt x="29489" y="14757"/>
                  </a:lnTo>
                  <a:lnTo>
                    <a:pt x="29489" y="29502"/>
                  </a:lnTo>
                  <a:lnTo>
                    <a:pt x="164947" y="29502"/>
                  </a:lnTo>
                  <a:lnTo>
                    <a:pt x="164947" y="14757"/>
                  </a:lnTo>
                  <a:lnTo>
                    <a:pt x="194449" y="14757"/>
                  </a:lnTo>
                  <a:lnTo>
                    <a:pt x="194449" y="6781"/>
                  </a:lnTo>
                  <a:lnTo>
                    <a:pt x="188194" y="503"/>
                  </a:lnTo>
                  <a:close/>
                </a:path>
                <a:path w="586104" h="752475">
                  <a:moveTo>
                    <a:pt x="194449" y="14757"/>
                  </a:moveTo>
                  <a:lnTo>
                    <a:pt x="164947" y="14757"/>
                  </a:lnTo>
                  <a:lnTo>
                    <a:pt x="179705" y="29502"/>
                  </a:lnTo>
                  <a:lnTo>
                    <a:pt x="194449" y="29502"/>
                  </a:lnTo>
                  <a:lnTo>
                    <a:pt x="194449" y="14757"/>
                  </a:lnTo>
                  <a:close/>
                </a:path>
                <a:path w="586104" h="752475">
                  <a:moveTo>
                    <a:pt x="421817" y="14757"/>
                  </a:moveTo>
                  <a:lnTo>
                    <a:pt x="407060" y="29502"/>
                  </a:lnTo>
                  <a:lnTo>
                    <a:pt x="421817" y="29502"/>
                  </a:lnTo>
                  <a:lnTo>
                    <a:pt x="421817" y="14757"/>
                  </a:lnTo>
                  <a:close/>
                </a:path>
                <a:path w="586104" h="752475">
                  <a:moveTo>
                    <a:pt x="556234" y="14757"/>
                  </a:moveTo>
                  <a:lnTo>
                    <a:pt x="421817" y="14757"/>
                  </a:lnTo>
                  <a:lnTo>
                    <a:pt x="421817" y="29502"/>
                  </a:lnTo>
                  <a:lnTo>
                    <a:pt x="556234" y="29502"/>
                  </a:lnTo>
                  <a:lnTo>
                    <a:pt x="556234" y="14757"/>
                  </a:lnTo>
                  <a:close/>
                </a:path>
                <a:path w="586104" h="752475">
                  <a:moveTo>
                    <a:pt x="585724" y="14757"/>
                  </a:moveTo>
                  <a:lnTo>
                    <a:pt x="556234" y="14757"/>
                  </a:lnTo>
                  <a:lnTo>
                    <a:pt x="570979" y="29502"/>
                  </a:lnTo>
                  <a:lnTo>
                    <a:pt x="585724" y="29502"/>
                  </a:lnTo>
                  <a:lnTo>
                    <a:pt x="585724" y="14757"/>
                  </a:lnTo>
                  <a:close/>
                </a:path>
                <a:path w="586104" h="752475">
                  <a:moveTo>
                    <a:pt x="4442" y="4445"/>
                  </a:moveTo>
                  <a:lnTo>
                    <a:pt x="4061" y="4609"/>
                  </a:lnTo>
                  <a:lnTo>
                    <a:pt x="2683" y="8529"/>
                  </a:lnTo>
                  <a:lnTo>
                    <a:pt x="4371" y="4609"/>
                  </a:lnTo>
                  <a:lnTo>
                    <a:pt x="4442" y="4445"/>
                  </a:lnTo>
                  <a:close/>
                </a:path>
                <a:path w="586104" h="752475">
                  <a:moveTo>
                    <a:pt x="8490" y="2698"/>
                  </a:moveTo>
                  <a:lnTo>
                    <a:pt x="4603" y="4072"/>
                  </a:lnTo>
                  <a:lnTo>
                    <a:pt x="4442" y="4445"/>
                  </a:lnTo>
                  <a:lnTo>
                    <a:pt x="8490" y="2698"/>
                  </a:lnTo>
                  <a:close/>
                </a:path>
                <a:path w="586104" h="752475">
                  <a:moveTo>
                    <a:pt x="187693" y="0"/>
                  </a:moveTo>
                  <a:lnTo>
                    <a:pt x="14744" y="0"/>
                  </a:lnTo>
                  <a:lnTo>
                    <a:pt x="8490" y="2698"/>
                  </a:lnTo>
                  <a:lnTo>
                    <a:pt x="14744" y="503"/>
                  </a:lnTo>
                  <a:lnTo>
                    <a:pt x="188194" y="503"/>
                  </a:lnTo>
                  <a:lnTo>
                    <a:pt x="187693" y="0"/>
                  </a:lnTo>
                  <a:close/>
                </a:path>
              </a:pathLst>
            </a:custGeom>
            <a:solidFill>
              <a:srgbClr val="2526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1" name="object 41"/>
          <p:cNvGrpSpPr/>
          <p:nvPr/>
        </p:nvGrpSpPr>
        <p:grpSpPr>
          <a:xfrm>
            <a:off x="4437052" y="3640189"/>
            <a:ext cx="655320" cy="752475"/>
            <a:chOff x="4437052" y="3640189"/>
            <a:chExt cx="655320" cy="752475"/>
          </a:xfrm>
        </p:grpSpPr>
        <p:sp>
          <p:nvSpPr>
            <p:cNvPr id="42" name="object 42"/>
            <p:cNvSpPr/>
            <p:nvPr/>
          </p:nvSpPr>
          <p:spPr>
            <a:xfrm>
              <a:off x="4451536" y="3654943"/>
              <a:ext cx="626110" cy="722630"/>
            </a:xfrm>
            <a:custGeom>
              <a:avLst/>
              <a:gdLst/>
              <a:ahLst/>
              <a:cxnLst/>
              <a:rect l="l" t="t" r="r" b="b"/>
              <a:pathLst>
                <a:path w="626110" h="722629">
                  <a:moveTo>
                    <a:pt x="411365" y="0"/>
                  </a:moveTo>
                  <a:lnTo>
                    <a:pt x="214668" y="0"/>
                  </a:lnTo>
                  <a:lnTo>
                    <a:pt x="0" y="722388"/>
                  </a:lnTo>
                  <a:lnTo>
                    <a:pt x="168135" y="722388"/>
                  </a:lnTo>
                  <a:lnTo>
                    <a:pt x="208330" y="555942"/>
                  </a:lnTo>
                  <a:lnTo>
                    <a:pt x="576571" y="555942"/>
                  </a:lnTo>
                  <a:lnTo>
                    <a:pt x="537001" y="422783"/>
                  </a:lnTo>
                  <a:lnTo>
                    <a:pt x="240055" y="422783"/>
                  </a:lnTo>
                  <a:lnTo>
                    <a:pt x="254863" y="360641"/>
                  </a:lnTo>
                  <a:lnTo>
                    <a:pt x="265638" y="316494"/>
                  </a:lnTo>
                  <a:lnTo>
                    <a:pt x="276365" y="270057"/>
                  </a:lnTo>
                  <a:lnTo>
                    <a:pt x="286991" y="222502"/>
                  </a:lnTo>
                  <a:lnTo>
                    <a:pt x="297464" y="175001"/>
                  </a:lnTo>
                  <a:lnTo>
                    <a:pt x="307733" y="128727"/>
                  </a:lnTo>
                  <a:lnTo>
                    <a:pt x="449618" y="128727"/>
                  </a:lnTo>
                  <a:lnTo>
                    <a:pt x="411365" y="0"/>
                  </a:lnTo>
                  <a:close/>
                </a:path>
                <a:path w="626110" h="722629">
                  <a:moveTo>
                    <a:pt x="576571" y="555942"/>
                  </a:moveTo>
                  <a:lnTo>
                    <a:pt x="412419" y="555942"/>
                  </a:lnTo>
                  <a:lnTo>
                    <a:pt x="452602" y="722388"/>
                  </a:lnTo>
                  <a:lnTo>
                    <a:pt x="626033" y="722388"/>
                  </a:lnTo>
                  <a:lnTo>
                    <a:pt x="576571" y="555942"/>
                  </a:lnTo>
                  <a:close/>
                </a:path>
                <a:path w="626110" h="722629">
                  <a:moveTo>
                    <a:pt x="449618" y="128727"/>
                  </a:moveTo>
                  <a:lnTo>
                    <a:pt x="311962" y="128727"/>
                  </a:lnTo>
                  <a:lnTo>
                    <a:pt x="322745" y="175001"/>
                  </a:lnTo>
                  <a:lnTo>
                    <a:pt x="344312" y="270057"/>
                  </a:lnTo>
                  <a:lnTo>
                    <a:pt x="355098" y="316494"/>
                  </a:lnTo>
                  <a:lnTo>
                    <a:pt x="365887" y="360641"/>
                  </a:lnTo>
                  <a:lnTo>
                    <a:pt x="380695" y="422783"/>
                  </a:lnTo>
                  <a:lnTo>
                    <a:pt x="537001" y="422783"/>
                  </a:lnTo>
                  <a:lnTo>
                    <a:pt x="449618" y="128727"/>
                  </a:lnTo>
                  <a:close/>
                </a:path>
              </a:pathLst>
            </a:custGeom>
            <a:solidFill>
              <a:srgbClr val="EC7D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4437050" y="3640200"/>
              <a:ext cx="655320" cy="752475"/>
            </a:xfrm>
            <a:custGeom>
              <a:avLst/>
              <a:gdLst/>
              <a:ahLst/>
              <a:cxnLst/>
              <a:rect l="l" t="t" r="r" b="b"/>
              <a:pathLst>
                <a:path w="655320" h="752475">
                  <a:moveTo>
                    <a:pt x="252450" y="451383"/>
                  </a:moveTo>
                  <a:lnTo>
                    <a:pt x="252272" y="451319"/>
                  </a:lnTo>
                  <a:lnTo>
                    <a:pt x="249186" y="449973"/>
                  </a:lnTo>
                  <a:lnTo>
                    <a:pt x="251231" y="451383"/>
                  </a:lnTo>
                  <a:lnTo>
                    <a:pt x="252450" y="451383"/>
                  </a:lnTo>
                  <a:close/>
                </a:path>
                <a:path w="655320" h="752475">
                  <a:moveTo>
                    <a:pt x="409486" y="440436"/>
                  </a:moveTo>
                  <a:lnTo>
                    <a:pt x="409397" y="433603"/>
                  </a:lnTo>
                  <a:lnTo>
                    <a:pt x="406831" y="422770"/>
                  </a:lnTo>
                  <a:lnTo>
                    <a:pt x="397827" y="384657"/>
                  </a:lnTo>
                  <a:lnTo>
                    <a:pt x="386397" y="335699"/>
                  </a:lnTo>
                  <a:lnTo>
                    <a:pt x="376529" y="293154"/>
                  </a:lnTo>
                  <a:lnTo>
                    <a:pt x="376529" y="422770"/>
                  </a:lnTo>
                  <a:lnTo>
                    <a:pt x="273177" y="422770"/>
                  </a:lnTo>
                  <a:lnTo>
                    <a:pt x="280339" y="392493"/>
                  </a:lnTo>
                  <a:lnTo>
                    <a:pt x="291782" y="343535"/>
                  </a:lnTo>
                  <a:lnTo>
                    <a:pt x="303098" y="294538"/>
                  </a:lnTo>
                  <a:lnTo>
                    <a:pt x="314299" y="245516"/>
                  </a:lnTo>
                  <a:lnTo>
                    <a:pt x="324612" y="199999"/>
                  </a:lnTo>
                  <a:lnTo>
                    <a:pt x="335216" y="245516"/>
                  </a:lnTo>
                  <a:lnTo>
                    <a:pt x="357949" y="343535"/>
                  </a:lnTo>
                  <a:lnTo>
                    <a:pt x="369379" y="392493"/>
                  </a:lnTo>
                  <a:lnTo>
                    <a:pt x="376529" y="422770"/>
                  </a:lnTo>
                  <a:lnTo>
                    <a:pt x="376529" y="293154"/>
                  </a:lnTo>
                  <a:lnTo>
                    <a:pt x="363664" y="237680"/>
                  </a:lnTo>
                  <a:lnTo>
                    <a:pt x="352234" y="188633"/>
                  </a:lnTo>
                  <a:lnTo>
                    <a:pt x="342519" y="147396"/>
                  </a:lnTo>
                  <a:lnTo>
                    <a:pt x="332740" y="128727"/>
                  </a:lnTo>
                  <a:lnTo>
                    <a:pt x="316001" y="128727"/>
                  </a:lnTo>
                  <a:lnTo>
                    <a:pt x="309397" y="133286"/>
                  </a:lnTo>
                  <a:lnTo>
                    <a:pt x="296964" y="188633"/>
                  </a:lnTo>
                  <a:lnTo>
                    <a:pt x="285851" y="237680"/>
                  </a:lnTo>
                  <a:lnTo>
                    <a:pt x="274650" y="286702"/>
                  </a:lnTo>
                  <a:lnTo>
                    <a:pt x="263334" y="335699"/>
                  </a:lnTo>
                  <a:lnTo>
                    <a:pt x="251891" y="384657"/>
                  </a:lnTo>
                  <a:lnTo>
                    <a:pt x="240309" y="433603"/>
                  </a:lnTo>
                  <a:lnTo>
                    <a:pt x="240753" y="436194"/>
                  </a:lnTo>
                  <a:lnTo>
                    <a:pt x="240284" y="437527"/>
                  </a:lnTo>
                  <a:lnTo>
                    <a:pt x="241655" y="441439"/>
                  </a:lnTo>
                  <a:lnTo>
                    <a:pt x="242277" y="445211"/>
                  </a:lnTo>
                  <a:lnTo>
                    <a:pt x="243205" y="445858"/>
                  </a:lnTo>
                  <a:lnTo>
                    <a:pt x="243840" y="447662"/>
                  </a:lnTo>
                  <a:lnTo>
                    <a:pt x="249186" y="449973"/>
                  </a:lnTo>
                  <a:lnTo>
                    <a:pt x="252285" y="451307"/>
                  </a:lnTo>
                  <a:lnTo>
                    <a:pt x="252450" y="451383"/>
                  </a:lnTo>
                  <a:lnTo>
                    <a:pt x="254533" y="452272"/>
                  </a:lnTo>
                  <a:lnTo>
                    <a:pt x="395173" y="452272"/>
                  </a:lnTo>
                  <a:lnTo>
                    <a:pt x="398894" y="451383"/>
                  </a:lnTo>
                  <a:lnTo>
                    <a:pt x="401866" y="450659"/>
                  </a:lnTo>
                  <a:lnTo>
                    <a:pt x="406806" y="446417"/>
                  </a:lnTo>
                  <a:lnTo>
                    <a:pt x="409041" y="441439"/>
                  </a:lnTo>
                  <a:lnTo>
                    <a:pt x="409486" y="440436"/>
                  </a:lnTo>
                  <a:close/>
                </a:path>
                <a:path w="655320" h="752475">
                  <a:moveTo>
                    <a:pt x="655002" y="740029"/>
                  </a:moveTo>
                  <a:lnTo>
                    <a:pt x="654735" y="733221"/>
                  </a:lnTo>
                  <a:lnTo>
                    <a:pt x="651522" y="722388"/>
                  </a:lnTo>
                  <a:lnTo>
                    <a:pt x="620737" y="618807"/>
                  </a:lnTo>
                  <a:lnTo>
                    <a:pt x="620737" y="722388"/>
                  </a:lnTo>
                  <a:lnTo>
                    <a:pt x="478688" y="722388"/>
                  </a:lnTo>
                  <a:lnTo>
                    <a:pt x="445630" y="585444"/>
                  </a:lnTo>
                  <a:lnTo>
                    <a:pt x="443014" y="574611"/>
                  </a:lnTo>
                  <a:lnTo>
                    <a:pt x="439610" y="560514"/>
                  </a:lnTo>
                  <a:lnTo>
                    <a:pt x="433222" y="555942"/>
                  </a:lnTo>
                  <a:lnTo>
                    <a:pt x="216496" y="555942"/>
                  </a:lnTo>
                  <a:lnTo>
                    <a:pt x="210096" y="560514"/>
                  </a:lnTo>
                  <a:lnTo>
                    <a:pt x="171005" y="722388"/>
                  </a:lnTo>
                  <a:lnTo>
                    <a:pt x="34239" y="722388"/>
                  </a:lnTo>
                  <a:lnTo>
                    <a:pt x="240157" y="29502"/>
                  </a:lnTo>
                  <a:lnTo>
                    <a:pt x="414832" y="29502"/>
                  </a:lnTo>
                  <a:lnTo>
                    <a:pt x="620737" y="722388"/>
                  </a:lnTo>
                  <a:lnTo>
                    <a:pt x="620737" y="618807"/>
                  </a:lnTo>
                  <a:lnTo>
                    <a:pt x="445617" y="29502"/>
                  </a:lnTo>
                  <a:lnTo>
                    <a:pt x="442391" y="18669"/>
                  </a:lnTo>
                  <a:lnTo>
                    <a:pt x="438213" y="4610"/>
                  </a:lnTo>
                  <a:lnTo>
                    <a:pt x="433793" y="1092"/>
                  </a:lnTo>
                  <a:lnTo>
                    <a:pt x="432409" y="0"/>
                  </a:lnTo>
                  <a:lnTo>
                    <a:pt x="229146" y="0"/>
                  </a:lnTo>
                  <a:lnTo>
                    <a:pt x="225386" y="1612"/>
                  </a:lnTo>
                  <a:lnTo>
                    <a:pt x="222415" y="1816"/>
                  </a:lnTo>
                  <a:lnTo>
                    <a:pt x="221005" y="3505"/>
                  </a:lnTo>
                  <a:lnTo>
                    <a:pt x="218465" y="4610"/>
                  </a:lnTo>
                  <a:lnTo>
                    <a:pt x="217271" y="8013"/>
                  </a:lnTo>
                  <a:lnTo>
                    <a:pt x="214922" y="10833"/>
                  </a:lnTo>
                  <a:lnTo>
                    <a:pt x="254" y="733221"/>
                  </a:lnTo>
                  <a:lnTo>
                    <a:pt x="0" y="740029"/>
                  </a:lnTo>
                  <a:lnTo>
                    <a:pt x="2806" y="746010"/>
                  </a:lnTo>
                  <a:lnTo>
                    <a:pt x="7899" y="750265"/>
                  </a:lnTo>
                  <a:lnTo>
                    <a:pt x="14478" y="751890"/>
                  </a:lnTo>
                  <a:lnTo>
                    <a:pt x="188912" y="751890"/>
                  </a:lnTo>
                  <a:lnTo>
                    <a:pt x="195326" y="747318"/>
                  </a:lnTo>
                  <a:lnTo>
                    <a:pt x="196837" y="741057"/>
                  </a:lnTo>
                  <a:lnTo>
                    <a:pt x="198729" y="733221"/>
                  </a:lnTo>
                  <a:lnTo>
                    <a:pt x="201345" y="722388"/>
                  </a:lnTo>
                  <a:lnTo>
                    <a:pt x="234416" y="585444"/>
                  </a:lnTo>
                  <a:lnTo>
                    <a:pt x="415277" y="585444"/>
                  </a:lnTo>
                  <a:lnTo>
                    <a:pt x="454367" y="747318"/>
                  </a:lnTo>
                  <a:lnTo>
                    <a:pt x="460756" y="751890"/>
                  </a:lnTo>
                  <a:lnTo>
                    <a:pt x="640511" y="751890"/>
                  </a:lnTo>
                  <a:lnTo>
                    <a:pt x="647103" y="750265"/>
                  </a:lnTo>
                  <a:lnTo>
                    <a:pt x="652183" y="746010"/>
                  </a:lnTo>
                  <a:lnTo>
                    <a:pt x="654519" y="741057"/>
                  </a:lnTo>
                  <a:lnTo>
                    <a:pt x="655002" y="740029"/>
                  </a:lnTo>
                  <a:close/>
                </a:path>
              </a:pathLst>
            </a:custGeom>
            <a:solidFill>
              <a:srgbClr val="2526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4" name="object 44"/>
          <p:cNvGrpSpPr/>
          <p:nvPr/>
        </p:nvGrpSpPr>
        <p:grpSpPr>
          <a:xfrm>
            <a:off x="5239421" y="3640190"/>
            <a:ext cx="462280" cy="752475"/>
            <a:chOff x="5239421" y="3640190"/>
            <a:chExt cx="462280" cy="752475"/>
          </a:xfrm>
        </p:grpSpPr>
        <p:sp>
          <p:nvSpPr>
            <p:cNvPr id="45" name="object 45"/>
            <p:cNvSpPr/>
            <p:nvPr/>
          </p:nvSpPr>
          <p:spPr>
            <a:xfrm>
              <a:off x="5254155" y="3654945"/>
              <a:ext cx="433070" cy="722630"/>
            </a:xfrm>
            <a:custGeom>
              <a:avLst/>
              <a:gdLst/>
              <a:ahLst/>
              <a:cxnLst/>
              <a:rect l="l" t="t" r="r" b="b"/>
              <a:pathLst>
                <a:path w="433070" h="722629">
                  <a:moveTo>
                    <a:pt x="432498" y="577850"/>
                  </a:moveTo>
                  <a:lnTo>
                    <a:pt x="164960" y="577850"/>
                  </a:lnTo>
                  <a:lnTo>
                    <a:pt x="164960" y="0"/>
                  </a:lnTo>
                  <a:lnTo>
                    <a:pt x="0" y="0"/>
                  </a:lnTo>
                  <a:lnTo>
                    <a:pt x="0" y="577850"/>
                  </a:lnTo>
                  <a:lnTo>
                    <a:pt x="0" y="722630"/>
                  </a:lnTo>
                  <a:lnTo>
                    <a:pt x="432498" y="722630"/>
                  </a:lnTo>
                  <a:lnTo>
                    <a:pt x="432498" y="577850"/>
                  </a:lnTo>
                  <a:close/>
                </a:path>
              </a:pathLst>
            </a:custGeom>
            <a:solidFill>
              <a:srgbClr val="EC7D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5239421" y="3640190"/>
              <a:ext cx="462280" cy="752475"/>
            </a:xfrm>
            <a:custGeom>
              <a:avLst/>
              <a:gdLst/>
              <a:ahLst/>
              <a:cxnLst/>
              <a:rect l="l" t="t" r="r" b="b"/>
              <a:pathLst>
                <a:path w="462279" h="752475">
                  <a:moveTo>
                    <a:pt x="2683" y="8529"/>
                  </a:moveTo>
                  <a:lnTo>
                    <a:pt x="0" y="14757"/>
                  </a:lnTo>
                  <a:lnTo>
                    <a:pt x="25" y="745134"/>
                  </a:lnTo>
                  <a:lnTo>
                    <a:pt x="6756" y="751890"/>
                  </a:lnTo>
                  <a:lnTo>
                    <a:pt x="455218" y="751890"/>
                  </a:lnTo>
                  <a:lnTo>
                    <a:pt x="462000" y="745134"/>
                  </a:lnTo>
                  <a:lnTo>
                    <a:pt x="462000" y="737133"/>
                  </a:lnTo>
                  <a:lnTo>
                    <a:pt x="29489" y="737133"/>
                  </a:lnTo>
                  <a:lnTo>
                    <a:pt x="14744" y="722388"/>
                  </a:lnTo>
                  <a:lnTo>
                    <a:pt x="29489" y="722388"/>
                  </a:lnTo>
                  <a:lnTo>
                    <a:pt x="29489" y="29502"/>
                  </a:lnTo>
                  <a:lnTo>
                    <a:pt x="14744" y="29502"/>
                  </a:lnTo>
                  <a:lnTo>
                    <a:pt x="4054" y="24892"/>
                  </a:lnTo>
                  <a:lnTo>
                    <a:pt x="497" y="14757"/>
                  </a:lnTo>
                  <a:lnTo>
                    <a:pt x="2683" y="8529"/>
                  </a:lnTo>
                  <a:close/>
                </a:path>
                <a:path w="462279" h="752475">
                  <a:moveTo>
                    <a:pt x="29489" y="722388"/>
                  </a:moveTo>
                  <a:lnTo>
                    <a:pt x="14744" y="722388"/>
                  </a:lnTo>
                  <a:lnTo>
                    <a:pt x="29489" y="737133"/>
                  </a:lnTo>
                  <a:lnTo>
                    <a:pt x="29489" y="722388"/>
                  </a:lnTo>
                  <a:close/>
                </a:path>
                <a:path w="462279" h="752475">
                  <a:moveTo>
                    <a:pt x="432498" y="722388"/>
                  </a:moveTo>
                  <a:lnTo>
                    <a:pt x="29489" y="722388"/>
                  </a:lnTo>
                  <a:lnTo>
                    <a:pt x="29489" y="737133"/>
                  </a:lnTo>
                  <a:lnTo>
                    <a:pt x="432498" y="737133"/>
                  </a:lnTo>
                  <a:lnTo>
                    <a:pt x="432498" y="722388"/>
                  </a:lnTo>
                  <a:close/>
                </a:path>
                <a:path w="462279" h="752475">
                  <a:moveTo>
                    <a:pt x="432498" y="592886"/>
                  </a:moveTo>
                  <a:lnTo>
                    <a:pt x="432498" y="737133"/>
                  </a:lnTo>
                  <a:lnTo>
                    <a:pt x="447243" y="722388"/>
                  </a:lnTo>
                  <a:lnTo>
                    <a:pt x="462000" y="722388"/>
                  </a:lnTo>
                  <a:lnTo>
                    <a:pt x="462000" y="607631"/>
                  </a:lnTo>
                  <a:lnTo>
                    <a:pt x="447243" y="607631"/>
                  </a:lnTo>
                  <a:lnTo>
                    <a:pt x="432498" y="592886"/>
                  </a:lnTo>
                  <a:close/>
                </a:path>
                <a:path w="462279" h="752475">
                  <a:moveTo>
                    <a:pt x="462000" y="722388"/>
                  </a:moveTo>
                  <a:lnTo>
                    <a:pt x="447243" y="722388"/>
                  </a:lnTo>
                  <a:lnTo>
                    <a:pt x="432498" y="737133"/>
                  </a:lnTo>
                  <a:lnTo>
                    <a:pt x="462000" y="737133"/>
                  </a:lnTo>
                  <a:lnTo>
                    <a:pt x="462000" y="722388"/>
                  </a:lnTo>
                  <a:close/>
                </a:path>
                <a:path w="462279" h="752475">
                  <a:moveTo>
                    <a:pt x="164947" y="14757"/>
                  </a:moveTo>
                  <a:lnTo>
                    <a:pt x="164947" y="600862"/>
                  </a:lnTo>
                  <a:lnTo>
                    <a:pt x="171704" y="607631"/>
                  </a:lnTo>
                  <a:lnTo>
                    <a:pt x="432498" y="607631"/>
                  </a:lnTo>
                  <a:lnTo>
                    <a:pt x="432498" y="592886"/>
                  </a:lnTo>
                  <a:lnTo>
                    <a:pt x="194449" y="592886"/>
                  </a:lnTo>
                  <a:lnTo>
                    <a:pt x="179705" y="578129"/>
                  </a:lnTo>
                  <a:lnTo>
                    <a:pt x="194449" y="578129"/>
                  </a:lnTo>
                  <a:lnTo>
                    <a:pt x="194449" y="29502"/>
                  </a:lnTo>
                  <a:lnTo>
                    <a:pt x="179705" y="29502"/>
                  </a:lnTo>
                  <a:lnTo>
                    <a:pt x="164947" y="14757"/>
                  </a:lnTo>
                  <a:close/>
                </a:path>
                <a:path w="462279" h="752475">
                  <a:moveTo>
                    <a:pt x="455231" y="578129"/>
                  </a:moveTo>
                  <a:lnTo>
                    <a:pt x="194449" y="578129"/>
                  </a:lnTo>
                  <a:lnTo>
                    <a:pt x="194449" y="592886"/>
                  </a:lnTo>
                  <a:lnTo>
                    <a:pt x="432498" y="592886"/>
                  </a:lnTo>
                  <a:lnTo>
                    <a:pt x="447243" y="607631"/>
                  </a:lnTo>
                  <a:lnTo>
                    <a:pt x="462000" y="607631"/>
                  </a:lnTo>
                  <a:lnTo>
                    <a:pt x="462000" y="584911"/>
                  </a:lnTo>
                  <a:lnTo>
                    <a:pt x="455231" y="578129"/>
                  </a:lnTo>
                  <a:close/>
                </a:path>
                <a:path w="462279" h="752475">
                  <a:moveTo>
                    <a:pt x="194449" y="578129"/>
                  </a:moveTo>
                  <a:lnTo>
                    <a:pt x="179705" y="578129"/>
                  </a:lnTo>
                  <a:lnTo>
                    <a:pt x="194449" y="592886"/>
                  </a:lnTo>
                  <a:lnTo>
                    <a:pt x="194449" y="578129"/>
                  </a:lnTo>
                  <a:close/>
                </a:path>
                <a:path w="462279" h="752475">
                  <a:moveTo>
                    <a:pt x="14744" y="503"/>
                  </a:moveTo>
                  <a:lnTo>
                    <a:pt x="8490" y="2698"/>
                  </a:lnTo>
                  <a:lnTo>
                    <a:pt x="4442" y="4445"/>
                  </a:lnTo>
                  <a:lnTo>
                    <a:pt x="2683" y="8529"/>
                  </a:lnTo>
                  <a:lnTo>
                    <a:pt x="497" y="14757"/>
                  </a:lnTo>
                  <a:lnTo>
                    <a:pt x="4054" y="24892"/>
                  </a:lnTo>
                  <a:lnTo>
                    <a:pt x="14744" y="29502"/>
                  </a:lnTo>
                  <a:lnTo>
                    <a:pt x="29489" y="29502"/>
                  </a:lnTo>
                  <a:lnTo>
                    <a:pt x="29489" y="14757"/>
                  </a:lnTo>
                  <a:lnTo>
                    <a:pt x="24881" y="4072"/>
                  </a:lnTo>
                  <a:lnTo>
                    <a:pt x="14744" y="503"/>
                  </a:lnTo>
                  <a:close/>
                </a:path>
                <a:path w="462279" h="752475">
                  <a:moveTo>
                    <a:pt x="188194" y="503"/>
                  </a:moveTo>
                  <a:lnTo>
                    <a:pt x="14744" y="503"/>
                  </a:lnTo>
                  <a:lnTo>
                    <a:pt x="24881" y="4072"/>
                  </a:lnTo>
                  <a:lnTo>
                    <a:pt x="29489" y="14757"/>
                  </a:lnTo>
                  <a:lnTo>
                    <a:pt x="29489" y="29502"/>
                  </a:lnTo>
                  <a:lnTo>
                    <a:pt x="164947" y="29502"/>
                  </a:lnTo>
                  <a:lnTo>
                    <a:pt x="164947" y="14757"/>
                  </a:lnTo>
                  <a:lnTo>
                    <a:pt x="194449" y="14757"/>
                  </a:lnTo>
                  <a:lnTo>
                    <a:pt x="194449" y="6781"/>
                  </a:lnTo>
                  <a:lnTo>
                    <a:pt x="188194" y="503"/>
                  </a:lnTo>
                  <a:close/>
                </a:path>
                <a:path w="462279" h="752475">
                  <a:moveTo>
                    <a:pt x="194449" y="14757"/>
                  </a:moveTo>
                  <a:lnTo>
                    <a:pt x="164947" y="14757"/>
                  </a:lnTo>
                  <a:lnTo>
                    <a:pt x="179705" y="29502"/>
                  </a:lnTo>
                  <a:lnTo>
                    <a:pt x="194449" y="29502"/>
                  </a:lnTo>
                  <a:lnTo>
                    <a:pt x="194449" y="14757"/>
                  </a:lnTo>
                  <a:close/>
                </a:path>
                <a:path w="462279" h="752475">
                  <a:moveTo>
                    <a:pt x="4442" y="4445"/>
                  </a:moveTo>
                  <a:lnTo>
                    <a:pt x="4061" y="4609"/>
                  </a:lnTo>
                  <a:lnTo>
                    <a:pt x="2683" y="8529"/>
                  </a:lnTo>
                  <a:lnTo>
                    <a:pt x="4371" y="4609"/>
                  </a:lnTo>
                  <a:lnTo>
                    <a:pt x="4442" y="4445"/>
                  </a:lnTo>
                  <a:close/>
                </a:path>
                <a:path w="462279" h="752475">
                  <a:moveTo>
                    <a:pt x="8490" y="2698"/>
                  </a:moveTo>
                  <a:lnTo>
                    <a:pt x="4603" y="4072"/>
                  </a:lnTo>
                  <a:lnTo>
                    <a:pt x="4442" y="4445"/>
                  </a:lnTo>
                  <a:lnTo>
                    <a:pt x="8490" y="2698"/>
                  </a:lnTo>
                  <a:close/>
                </a:path>
                <a:path w="462279" h="752475">
                  <a:moveTo>
                    <a:pt x="187693" y="0"/>
                  </a:moveTo>
                  <a:lnTo>
                    <a:pt x="14744" y="0"/>
                  </a:lnTo>
                  <a:lnTo>
                    <a:pt x="8490" y="2698"/>
                  </a:lnTo>
                  <a:lnTo>
                    <a:pt x="14744" y="503"/>
                  </a:lnTo>
                  <a:lnTo>
                    <a:pt x="188194" y="503"/>
                  </a:lnTo>
                  <a:lnTo>
                    <a:pt x="187693" y="0"/>
                  </a:lnTo>
                  <a:close/>
                </a:path>
              </a:pathLst>
            </a:custGeom>
            <a:solidFill>
              <a:srgbClr val="2526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7" name="object 47"/>
          <p:cNvGrpSpPr/>
          <p:nvPr/>
        </p:nvGrpSpPr>
        <p:grpSpPr>
          <a:xfrm>
            <a:off x="5897173" y="3640190"/>
            <a:ext cx="462280" cy="752475"/>
            <a:chOff x="5897173" y="3640190"/>
            <a:chExt cx="462280" cy="752475"/>
          </a:xfrm>
        </p:grpSpPr>
        <p:sp>
          <p:nvSpPr>
            <p:cNvPr id="48" name="object 48"/>
            <p:cNvSpPr/>
            <p:nvPr/>
          </p:nvSpPr>
          <p:spPr>
            <a:xfrm>
              <a:off x="5911913" y="3654945"/>
              <a:ext cx="433070" cy="722630"/>
            </a:xfrm>
            <a:custGeom>
              <a:avLst/>
              <a:gdLst/>
              <a:ahLst/>
              <a:cxnLst/>
              <a:rect l="l" t="t" r="r" b="b"/>
              <a:pathLst>
                <a:path w="433070" h="722629">
                  <a:moveTo>
                    <a:pt x="432498" y="577850"/>
                  </a:moveTo>
                  <a:lnTo>
                    <a:pt x="164960" y="577850"/>
                  </a:lnTo>
                  <a:lnTo>
                    <a:pt x="164960" y="0"/>
                  </a:lnTo>
                  <a:lnTo>
                    <a:pt x="0" y="0"/>
                  </a:lnTo>
                  <a:lnTo>
                    <a:pt x="0" y="577850"/>
                  </a:lnTo>
                  <a:lnTo>
                    <a:pt x="0" y="722630"/>
                  </a:lnTo>
                  <a:lnTo>
                    <a:pt x="432498" y="722630"/>
                  </a:lnTo>
                  <a:lnTo>
                    <a:pt x="432498" y="577850"/>
                  </a:lnTo>
                  <a:close/>
                </a:path>
              </a:pathLst>
            </a:custGeom>
            <a:solidFill>
              <a:srgbClr val="EC7D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5897173" y="3640190"/>
              <a:ext cx="462280" cy="752475"/>
            </a:xfrm>
            <a:custGeom>
              <a:avLst/>
              <a:gdLst/>
              <a:ahLst/>
              <a:cxnLst/>
              <a:rect l="l" t="t" r="r" b="b"/>
              <a:pathLst>
                <a:path w="462279" h="752475">
                  <a:moveTo>
                    <a:pt x="2683" y="8529"/>
                  </a:moveTo>
                  <a:lnTo>
                    <a:pt x="0" y="14757"/>
                  </a:lnTo>
                  <a:lnTo>
                    <a:pt x="25" y="745134"/>
                  </a:lnTo>
                  <a:lnTo>
                    <a:pt x="6756" y="751890"/>
                  </a:lnTo>
                  <a:lnTo>
                    <a:pt x="455218" y="751890"/>
                  </a:lnTo>
                  <a:lnTo>
                    <a:pt x="462000" y="745134"/>
                  </a:lnTo>
                  <a:lnTo>
                    <a:pt x="462000" y="737133"/>
                  </a:lnTo>
                  <a:lnTo>
                    <a:pt x="29489" y="737133"/>
                  </a:lnTo>
                  <a:lnTo>
                    <a:pt x="14744" y="722388"/>
                  </a:lnTo>
                  <a:lnTo>
                    <a:pt x="29489" y="722388"/>
                  </a:lnTo>
                  <a:lnTo>
                    <a:pt x="29489" y="29502"/>
                  </a:lnTo>
                  <a:lnTo>
                    <a:pt x="14744" y="29502"/>
                  </a:lnTo>
                  <a:lnTo>
                    <a:pt x="4054" y="24892"/>
                  </a:lnTo>
                  <a:lnTo>
                    <a:pt x="497" y="14757"/>
                  </a:lnTo>
                  <a:lnTo>
                    <a:pt x="2683" y="8529"/>
                  </a:lnTo>
                  <a:close/>
                </a:path>
                <a:path w="462279" h="752475">
                  <a:moveTo>
                    <a:pt x="29489" y="722388"/>
                  </a:moveTo>
                  <a:lnTo>
                    <a:pt x="14744" y="722388"/>
                  </a:lnTo>
                  <a:lnTo>
                    <a:pt x="29489" y="737133"/>
                  </a:lnTo>
                  <a:lnTo>
                    <a:pt x="29489" y="722388"/>
                  </a:lnTo>
                  <a:close/>
                </a:path>
                <a:path w="462279" h="752475">
                  <a:moveTo>
                    <a:pt x="432498" y="722388"/>
                  </a:moveTo>
                  <a:lnTo>
                    <a:pt x="29489" y="722388"/>
                  </a:lnTo>
                  <a:lnTo>
                    <a:pt x="29489" y="737133"/>
                  </a:lnTo>
                  <a:lnTo>
                    <a:pt x="432498" y="737133"/>
                  </a:lnTo>
                  <a:lnTo>
                    <a:pt x="432498" y="722388"/>
                  </a:lnTo>
                  <a:close/>
                </a:path>
                <a:path w="462279" h="752475">
                  <a:moveTo>
                    <a:pt x="432498" y="592886"/>
                  </a:moveTo>
                  <a:lnTo>
                    <a:pt x="432498" y="737133"/>
                  </a:lnTo>
                  <a:lnTo>
                    <a:pt x="447243" y="722388"/>
                  </a:lnTo>
                  <a:lnTo>
                    <a:pt x="462000" y="722388"/>
                  </a:lnTo>
                  <a:lnTo>
                    <a:pt x="462000" y="607631"/>
                  </a:lnTo>
                  <a:lnTo>
                    <a:pt x="447243" y="607631"/>
                  </a:lnTo>
                  <a:lnTo>
                    <a:pt x="432498" y="592886"/>
                  </a:lnTo>
                  <a:close/>
                </a:path>
                <a:path w="462279" h="752475">
                  <a:moveTo>
                    <a:pt x="462000" y="722388"/>
                  </a:moveTo>
                  <a:lnTo>
                    <a:pt x="447243" y="722388"/>
                  </a:lnTo>
                  <a:lnTo>
                    <a:pt x="432498" y="737133"/>
                  </a:lnTo>
                  <a:lnTo>
                    <a:pt x="462000" y="737133"/>
                  </a:lnTo>
                  <a:lnTo>
                    <a:pt x="462000" y="722388"/>
                  </a:lnTo>
                  <a:close/>
                </a:path>
                <a:path w="462279" h="752475">
                  <a:moveTo>
                    <a:pt x="164947" y="14757"/>
                  </a:moveTo>
                  <a:lnTo>
                    <a:pt x="164947" y="600862"/>
                  </a:lnTo>
                  <a:lnTo>
                    <a:pt x="171704" y="607631"/>
                  </a:lnTo>
                  <a:lnTo>
                    <a:pt x="432498" y="607631"/>
                  </a:lnTo>
                  <a:lnTo>
                    <a:pt x="432498" y="592886"/>
                  </a:lnTo>
                  <a:lnTo>
                    <a:pt x="194449" y="592886"/>
                  </a:lnTo>
                  <a:lnTo>
                    <a:pt x="179705" y="578129"/>
                  </a:lnTo>
                  <a:lnTo>
                    <a:pt x="194449" y="578129"/>
                  </a:lnTo>
                  <a:lnTo>
                    <a:pt x="194449" y="29502"/>
                  </a:lnTo>
                  <a:lnTo>
                    <a:pt x="179705" y="29502"/>
                  </a:lnTo>
                  <a:lnTo>
                    <a:pt x="164947" y="14757"/>
                  </a:lnTo>
                  <a:close/>
                </a:path>
                <a:path w="462279" h="752475">
                  <a:moveTo>
                    <a:pt x="455244" y="578129"/>
                  </a:moveTo>
                  <a:lnTo>
                    <a:pt x="194449" y="578129"/>
                  </a:lnTo>
                  <a:lnTo>
                    <a:pt x="194449" y="592886"/>
                  </a:lnTo>
                  <a:lnTo>
                    <a:pt x="432498" y="592886"/>
                  </a:lnTo>
                  <a:lnTo>
                    <a:pt x="447243" y="607631"/>
                  </a:lnTo>
                  <a:lnTo>
                    <a:pt x="462000" y="607631"/>
                  </a:lnTo>
                  <a:lnTo>
                    <a:pt x="462000" y="584911"/>
                  </a:lnTo>
                  <a:lnTo>
                    <a:pt x="455244" y="578129"/>
                  </a:lnTo>
                  <a:close/>
                </a:path>
                <a:path w="462279" h="752475">
                  <a:moveTo>
                    <a:pt x="194449" y="578129"/>
                  </a:moveTo>
                  <a:lnTo>
                    <a:pt x="179705" y="578129"/>
                  </a:lnTo>
                  <a:lnTo>
                    <a:pt x="194449" y="592886"/>
                  </a:lnTo>
                  <a:lnTo>
                    <a:pt x="194449" y="578129"/>
                  </a:lnTo>
                  <a:close/>
                </a:path>
                <a:path w="462279" h="752475">
                  <a:moveTo>
                    <a:pt x="14744" y="503"/>
                  </a:moveTo>
                  <a:lnTo>
                    <a:pt x="8490" y="2698"/>
                  </a:lnTo>
                  <a:lnTo>
                    <a:pt x="4442" y="4445"/>
                  </a:lnTo>
                  <a:lnTo>
                    <a:pt x="2683" y="8529"/>
                  </a:lnTo>
                  <a:lnTo>
                    <a:pt x="497" y="14757"/>
                  </a:lnTo>
                  <a:lnTo>
                    <a:pt x="4054" y="24892"/>
                  </a:lnTo>
                  <a:lnTo>
                    <a:pt x="14744" y="29502"/>
                  </a:lnTo>
                  <a:lnTo>
                    <a:pt x="29489" y="29502"/>
                  </a:lnTo>
                  <a:lnTo>
                    <a:pt x="29489" y="14757"/>
                  </a:lnTo>
                  <a:lnTo>
                    <a:pt x="24881" y="4072"/>
                  </a:lnTo>
                  <a:lnTo>
                    <a:pt x="14744" y="503"/>
                  </a:lnTo>
                  <a:close/>
                </a:path>
                <a:path w="462279" h="752475">
                  <a:moveTo>
                    <a:pt x="188194" y="503"/>
                  </a:moveTo>
                  <a:lnTo>
                    <a:pt x="14744" y="503"/>
                  </a:lnTo>
                  <a:lnTo>
                    <a:pt x="24881" y="4072"/>
                  </a:lnTo>
                  <a:lnTo>
                    <a:pt x="29489" y="14757"/>
                  </a:lnTo>
                  <a:lnTo>
                    <a:pt x="29489" y="29502"/>
                  </a:lnTo>
                  <a:lnTo>
                    <a:pt x="164947" y="29502"/>
                  </a:lnTo>
                  <a:lnTo>
                    <a:pt x="164947" y="14757"/>
                  </a:lnTo>
                  <a:lnTo>
                    <a:pt x="194449" y="14757"/>
                  </a:lnTo>
                  <a:lnTo>
                    <a:pt x="194449" y="6781"/>
                  </a:lnTo>
                  <a:lnTo>
                    <a:pt x="188194" y="503"/>
                  </a:lnTo>
                  <a:close/>
                </a:path>
                <a:path w="462279" h="752475">
                  <a:moveTo>
                    <a:pt x="194449" y="14757"/>
                  </a:moveTo>
                  <a:lnTo>
                    <a:pt x="164947" y="14757"/>
                  </a:lnTo>
                  <a:lnTo>
                    <a:pt x="179705" y="29502"/>
                  </a:lnTo>
                  <a:lnTo>
                    <a:pt x="194449" y="29502"/>
                  </a:lnTo>
                  <a:lnTo>
                    <a:pt x="194449" y="14757"/>
                  </a:lnTo>
                  <a:close/>
                </a:path>
                <a:path w="462279" h="752475">
                  <a:moveTo>
                    <a:pt x="4442" y="4445"/>
                  </a:moveTo>
                  <a:lnTo>
                    <a:pt x="4061" y="4609"/>
                  </a:lnTo>
                  <a:lnTo>
                    <a:pt x="2683" y="8529"/>
                  </a:lnTo>
                  <a:lnTo>
                    <a:pt x="4371" y="4609"/>
                  </a:lnTo>
                  <a:lnTo>
                    <a:pt x="4442" y="4445"/>
                  </a:lnTo>
                  <a:close/>
                </a:path>
                <a:path w="462279" h="752475">
                  <a:moveTo>
                    <a:pt x="8490" y="2698"/>
                  </a:moveTo>
                  <a:lnTo>
                    <a:pt x="4603" y="4072"/>
                  </a:lnTo>
                  <a:lnTo>
                    <a:pt x="4442" y="4445"/>
                  </a:lnTo>
                  <a:lnTo>
                    <a:pt x="8490" y="2698"/>
                  </a:lnTo>
                  <a:close/>
                </a:path>
                <a:path w="462279" h="752475">
                  <a:moveTo>
                    <a:pt x="187693" y="0"/>
                  </a:moveTo>
                  <a:lnTo>
                    <a:pt x="14744" y="0"/>
                  </a:lnTo>
                  <a:lnTo>
                    <a:pt x="8490" y="2698"/>
                  </a:lnTo>
                  <a:lnTo>
                    <a:pt x="14744" y="503"/>
                  </a:lnTo>
                  <a:lnTo>
                    <a:pt x="188194" y="503"/>
                  </a:lnTo>
                  <a:lnTo>
                    <a:pt x="187693" y="0"/>
                  </a:lnTo>
                  <a:close/>
                </a:path>
              </a:pathLst>
            </a:custGeom>
            <a:solidFill>
              <a:srgbClr val="2526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0" name="object 50"/>
          <p:cNvGrpSpPr/>
          <p:nvPr/>
        </p:nvGrpSpPr>
        <p:grpSpPr>
          <a:xfrm>
            <a:off x="6554914" y="3640190"/>
            <a:ext cx="476250" cy="752475"/>
            <a:chOff x="6554914" y="3640190"/>
            <a:chExt cx="476250" cy="752475"/>
          </a:xfrm>
        </p:grpSpPr>
        <p:sp>
          <p:nvSpPr>
            <p:cNvPr id="51" name="object 51"/>
            <p:cNvSpPr/>
            <p:nvPr/>
          </p:nvSpPr>
          <p:spPr>
            <a:xfrm>
              <a:off x="6569659" y="3654945"/>
              <a:ext cx="446405" cy="722630"/>
            </a:xfrm>
            <a:custGeom>
              <a:avLst/>
              <a:gdLst/>
              <a:ahLst/>
              <a:cxnLst/>
              <a:rect l="l" t="t" r="r" b="b"/>
              <a:pathLst>
                <a:path w="446404" h="722629">
                  <a:moveTo>
                    <a:pt x="446252" y="577850"/>
                  </a:moveTo>
                  <a:lnTo>
                    <a:pt x="164960" y="577850"/>
                  </a:lnTo>
                  <a:lnTo>
                    <a:pt x="164960" y="424180"/>
                  </a:lnTo>
                  <a:lnTo>
                    <a:pt x="396544" y="424180"/>
                  </a:lnTo>
                  <a:lnTo>
                    <a:pt x="396544" y="279400"/>
                  </a:lnTo>
                  <a:lnTo>
                    <a:pt x="164960" y="279400"/>
                  </a:lnTo>
                  <a:lnTo>
                    <a:pt x="164960" y="144780"/>
                  </a:lnTo>
                  <a:lnTo>
                    <a:pt x="435673" y="144780"/>
                  </a:lnTo>
                  <a:lnTo>
                    <a:pt x="435673" y="0"/>
                  </a:lnTo>
                  <a:lnTo>
                    <a:pt x="0" y="0"/>
                  </a:lnTo>
                  <a:lnTo>
                    <a:pt x="0" y="144780"/>
                  </a:lnTo>
                  <a:lnTo>
                    <a:pt x="0" y="279400"/>
                  </a:lnTo>
                  <a:lnTo>
                    <a:pt x="0" y="424180"/>
                  </a:lnTo>
                  <a:lnTo>
                    <a:pt x="0" y="577850"/>
                  </a:lnTo>
                  <a:lnTo>
                    <a:pt x="0" y="722630"/>
                  </a:lnTo>
                  <a:lnTo>
                    <a:pt x="446252" y="722630"/>
                  </a:lnTo>
                  <a:lnTo>
                    <a:pt x="446252" y="577850"/>
                  </a:lnTo>
                  <a:close/>
                </a:path>
              </a:pathLst>
            </a:custGeom>
            <a:solidFill>
              <a:srgbClr val="EC7D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6554914" y="3640190"/>
              <a:ext cx="476250" cy="752475"/>
            </a:xfrm>
            <a:custGeom>
              <a:avLst/>
              <a:gdLst/>
              <a:ahLst/>
              <a:cxnLst/>
              <a:rect l="l" t="t" r="r" b="b"/>
              <a:pathLst>
                <a:path w="476250" h="752475">
                  <a:moveTo>
                    <a:pt x="2683" y="8529"/>
                  </a:moveTo>
                  <a:lnTo>
                    <a:pt x="0" y="14757"/>
                  </a:lnTo>
                  <a:lnTo>
                    <a:pt x="25" y="745134"/>
                  </a:lnTo>
                  <a:lnTo>
                    <a:pt x="6756" y="751890"/>
                  </a:lnTo>
                  <a:lnTo>
                    <a:pt x="468972" y="751890"/>
                  </a:lnTo>
                  <a:lnTo>
                    <a:pt x="475741" y="745134"/>
                  </a:lnTo>
                  <a:lnTo>
                    <a:pt x="475741" y="737133"/>
                  </a:lnTo>
                  <a:lnTo>
                    <a:pt x="29489" y="737133"/>
                  </a:lnTo>
                  <a:lnTo>
                    <a:pt x="14744" y="722388"/>
                  </a:lnTo>
                  <a:lnTo>
                    <a:pt x="29489" y="722388"/>
                  </a:lnTo>
                  <a:lnTo>
                    <a:pt x="29489" y="29502"/>
                  </a:lnTo>
                  <a:lnTo>
                    <a:pt x="14744" y="29502"/>
                  </a:lnTo>
                  <a:lnTo>
                    <a:pt x="4054" y="24892"/>
                  </a:lnTo>
                  <a:lnTo>
                    <a:pt x="497" y="14757"/>
                  </a:lnTo>
                  <a:lnTo>
                    <a:pt x="2683" y="8529"/>
                  </a:lnTo>
                  <a:close/>
                </a:path>
                <a:path w="476250" h="752475">
                  <a:moveTo>
                    <a:pt x="29489" y="722388"/>
                  </a:moveTo>
                  <a:lnTo>
                    <a:pt x="14744" y="722388"/>
                  </a:lnTo>
                  <a:lnTo>
                    <a:pt x="29489" y="737133"/>
                  </a:lnTo>
                  <a:lnTo>
                    <a:pt x="29489" y="722388"/>
                  </a:lnTo>
                  <a:close/>
                </a:path>
                <a:path w="476250" h="752475">
                  <a:moveTo>
                    <a:pt x="446239" y="722388"/>
                  </a:moveTo>
                  <a:lnTo>
                    <a:pt x="29489" y="722388"/>
                  </a:lnTo>
                  <a:lnTo>
                    <a:pt x="29489" y="737133"/>
                  </a:lnTo>
                  <a:lnTo>
                    <a:pt x="446239" y="737133"/>
                  </a:lnTo>
                  <a:lnTo>
                    <a:pt x="446239" y="722388"/>
                  </a:lnTo>
                  <a:close/>
                </a:path>
                <a:path w="476250" h="752475">
                  <a:moveTo>
                    <a:pt x="446239" y="592886"/>
                  </a:moveTo>
                  <a:lnTo>
                    <a:pt x="446239" y="737133"/>
                  </a:lnTo>
                  <a:lnTo>
                    <a:pt x="460997" y="722388"/>
                  </a:lnTo>
                  <a:lnTo>
                    <a:pt x="475741" y="722388"/>
                  </a:lnTo>
                  <a:lnTo>
                    <a:pt x="475741" y="607631"/>
                  </a:lnTo>
                  <a:lnTo>
                    <a:pt x="460997" y="607631"/>
                  </a:lnTo>
                  <a:lnTo>
                    <a:pt x="446239" y="592886"/>
                  </a:lnTo>
                  <a:close/>
                </a:path>
                <a:path w="476250" h="752475">
                  <a:moveTo>
                    <a:pt x="475741" y="722388"/>
                  </a:moveTo>
                  <a:lnTo>
                    <a:pt x="460997" y="722388"/>
                  </a:lnTo>
                  <a:lnTo>
                    <a:pt x="446239" y="737133"/>
                  </a:lnTo>
                  <a:lnTo>
                    <a:pt x="475741" y="737133"/>
                  </a:lnTo>
                  <a:lnTo>
                    <a:pt x="475741" y="722388"/>
                  </a:lnTo>
                  <a:close/>
                </a:path>
                <a:path w="476250" h="752475">
                  <a:moveTo>
                    <a:pt x="396544" y="423887"/>
                  </a:moveTo>
                  <a:lnTo>
                    <a:pt x="171729" y="423887"/>
                  </a:lnTo>
                  <a:lnTo>
                    <a:pt x="164947" y="430644"/>
                  </a:lnTo>
                  <a:lnTo>
                    <a:pt x="164947" y="600862"/>
                  </a:lnTo>
                  <a:lnTo>
                    <a:pt x="171703" y="607631"/>
                  </a:lnTo>
                  <a:lnTo>
                    <a:pt x="446239" y="607631"/>
                  </a:lnTo>
                  <a:lnTo>
                    <a:pt x="446239" y="592886"/>
                  </a:lnTo>
                  <a:lnTo>
                    <a:pt x="194449" y="592886"/>
                  </a:lnTo>
                  <a:lnTo>
                    <a:pt x="179704" y="578129"/>
                  </a:lnTo>
                  <a:lnTo>
                    <a:pt x="194449" y="578129"/>
                  </a:lnTo>
                  <a:lnTo>
                    <a:pt x="194449" y="453390"/>
                  </a:lnTo>
                  <a:lnTo>
                    <a:pt x="179704" y="453390"/>
                  </a:lnTo>
                  <a:lnTo>
                    <a:pt x="194449" y="438645"/>
                  </a:lnTo>
                  <a:lnTo>
                    <a:pt x="396544" y="438645"/>
                  </a:lnTo>
                  <a:lnTo>
                    <a:pt x="396544" y="423887"/>
                  </a:lnTo>
                  <a:close/>
                </a:path>
                <a:path w="476250" h="752475">
                  <a:moveTo>
                    <a:pt x="468985" y="578129"/>
                  </a:moveTo>
                  <a:lnTo>
                    <a:pt x="194449" y="578129"/>
                  </a:lnTo>
                  <a:lnTo>
                    <a:pt x="194449" y="592886"/>
                  </a:lnTo>
                  <a:lnTo>
                    <a:pt x="446239" y="592886"/>
                  </a:lnTo>
                  <a:lnTo>
                    <a:pt x="460997" y="607631"/>
                  </a:lnTo>
                  <a:lnTo>
                    <a:pt x="475741" y="607631"/>
                  </a:lnTo>
                  <a:lnTo>
                    <a:pt x="475741" y="584911"/>
                  </a:lnTo>
                  <a:lnTo>
                    <a:pt x="468985" y="578129"/>
                  </a:lnTo>
                  <a:close/>
                </a:path>
                <a:path w="476250" h="752475">
                  <a:moveTo>
                    <a:pt x="194449" y="578129"/>
                  </a:moveTo>
                  <a:lnTo>
                    <a:pt x="179704" y="578129"/>
                  </a:lnTo>
                  <a:lnTo>
                    <a:pt x="194449" y="592886"/>
                  </a:lnTo>
                  <a:lnTo>
                    <a:pt x="194449" y="578129"/>
                  </a:lnTo>
                  <a:close/>
                </a:path>
                <a:path w="476250" h="752475">
                  <a:moveTo>
                    <a:pt x="194449" y="438645"/>
                  </a:moveTo>
                  <a:lnTo>
                    <a:pt x="179704" y="453390"/>
                  </a:lnTo>
                  <a:lnTo>
                    <a:pt x="194449" y="453390"/>
                  </a:lnTo>
                  <a:lnTo>
                    <a:pt x="194449" y="438645"/>
                  </a:lnTo>
                  <a:close/>
                </a:path>
                <a:path w="476250" h="752475">
                  <a:moveTo>
                    <a:pt x="426046" y="423887"/>
                  </a:moveTo>
                  <a:lnTo>
                    <a:pt x="411289" y="423887"/>
                  </a:lnTo>
                  <a:lnTo>
                    <a:pt x="396544" y="438645"/>
                  </a:lnTo>
                  <a:lnTo>
                    <a:pt x="194449" y="438645"/>
                  </a:lnTo>
                  <a:lnTo>
                    <a:pt x="194449" y="453390"/>
                  </a:lnTo>
                  <a:lnTo>
                    <a:pt x="419265" y="453390"/>
                  </a:lnTo>
                  <a:lnTo>
                    <a:pt x="426046" y="446633"/>
                  </a:lnTo>
                  <a:lnTo>
                    <a:pt x="426046" y="423887"/>
                  </a:lnTo>
                  <a:close/>
                </a:path>
                <a:path w="476250" h="752475">
                  <a:moveTo>
                    <a:pt x="396544" y="294386"/>
                  </a:moveTo>
                  <a:lnTo>
                    <a:pt x="396544" y="438645"/>
                  </a:lnTo>
                  <a:lnTo>
                    <a:pt x="411289" y="423887"/>
                  </a:lnTo>
                  <a:lnTo>
                    <a:pt x="426046" y="423887"/>
                  </a:lnTo>
                  <a:lnTo>
                    <a:pt x="426046" y="309130"/>
                  </a:lnTo>
                  <a:lnTo>
                    <a:pt x="411289" y="309130"/>
                  </a:lnTo>
                  <a:lnTo>
                    <a:pt x="396544" y="294386"/>
                  </a:lnTo>
                  <a:close/>
                </a:path>
                <a:path w="476250" h="752475">
                  <a:moveTo>
                    <a:pt x="435660" y="144259"/>
                  </a:moveTo>
                  <a:lnTo>
                    <a:pt x="171729" y="144259"/>
                  </a:lnTo>
                  <a:lnTo>
                    <a:pt x="164947" y="151015"/>
                  </a:lnTo>
                  <a:lnTo>
                    <a:pt x="164947" y="302361"/>
                  </a:lnTo>
                  <a:lnTo>
                    <a:pt x="171703" y="309130"/>
                  </a:lnTo>
                  <a:lnTo>
                    <a:pt x="396544" y="309130"/>
                  </a:lnTo>
                  <a:lnTo>
                    <a:pt x="396544" y="294386"/>
                  </a:lnTo>
                  <a:lnTo>
                    <a:pt x="194449" y="294386"/>
                  </a:lnTo>
                  <a:lnTo>
                    <a:pt x="179704" y="279641"/>
                  </a:lnTo>
                  <a:lnTo>
                    <a:pt x="194449" y="279641"/>
                  </a:lnTo>
                  <a:lnTo>
                    <a:pt x="194449" y="173748"/>
                  </a:lnTo>
                  <a:lnTo>
                    <a:pt x="179704" y="173748"/>
                  </a:lnTo>
                  <a:lnTo>
                    <a:pt x="194449" y="159004"/>
                  </a:lnTo>
                  <a:lnTo>
                    <a:pt x="435660" y="159004"/>
                  </a:lnTo>
                  <a:lnTo>
                    <a:pt x="435660" y="144259"/>
                  </a:lnTo>
                  <a:close/>
                </a:path>
                <a:path w="476250" h="752475">
                  <a:moveTo>
                    <a:pt x="419290" y="279641"/>
                  </a:moveTo>
                  <a:lnTo>
                    <a:pt x="194449" y="279641"/>
                  </a:lnTo>
                  <a:lnTo>
                    <a:pt x="194449" y="294386"/>
                  </a:lnTo>
                  <a:lnTo>
                    <a:pt x="396544" y="294386"/>
                  </a:lnTo>
                  <a:lnTo>
                    <a:pt x="411289" y="309130"/>
                  </a:lnTo>
                  <a:lnTo>
                    <a:pt x="426046" y="309130"/>
                  </a:lnTo>
                  <a:lnTo>
                    <a:pt x="426046" y="286410"/>
                  </a:lnTo>
                  <a:lnTo>
                    <a:pt x="419290" y="279641"/>
                  </a:lnTo>
                  <a:close/>
                </a:path>
                <a:path w="476250" h="752475">
                  <a:moveTo>
                    <a:pt x="194449" y="279641"/>
                  </a:moveTo>
                  <a:lnTo>
                    <a:pt x="179704" y="279641"/>
                  </a:lnTo>
                  <a:lnTo>
                    <a:pt x="194449" y="294386"/>
                  </a:lnTo>
                  <a:lnTo>
                    <a:pt x="194449" y="279641"/>
                  </a:lnTo>
                  <a:close/>
                </a:path>
                <a:path w="476250" h="752475">
                  <a:moveTo>
                    <a:pt x="194449" y="159004"/>
                  </a:moveTo>
                  <a:lnTo>
                    <a:pt x="179704" y="173748"/>
                  </a:lnTo>
                  <a:lnTo>
                    <a:pt x="194449" y="173748"/>
                  </a:lnTo>
                  <a:lnTo>
                    <a:pt x="194449" y="159004"/>
                  </a:lnTo>
                  <a:close/>
                </a:path>
                <a:path w="476250" h="752475">
                  <a:moveTo>
                    <a:pt x="465162" y="144259"/>
                  </a:moveTo>
                  <a:lnTo>
                    <a:pt x="450418" y="144259"/>
                  </a:lnTo>
                  <a:lnTo>
                    <a:pt x="435660" y="159004"/>
                  </a:lnTo>
                  <a:lnTo>
                    <a:pt x="194449" y="159004"/>
                  </a:lnTo>
                  <a:lnTo>
                    <a:pt x="194449" y="173748"/>
                  </a:lnTo>
                  <a:lnTo>
                    <a:pt x="458393" y="173748"/>
                  </a:lnTo>
                  <a:lnTo>
                    <a:pt x="465162" y="166992"/>
                  </a:lnTo>
                  <a:lnTo>
                    <a:pt x="465162" y="144259"/>
                  </a:lnTo>
                  <a:close/>
                </a:path>
                <a:path w="476250" h="752475">
                  <a:moveTo>
                    <a:pt x="435660" y="14757"/>
                  </a:moveTo>
                  <a:lnTo>
                    <a:pt x="435660" y="159004"/>
                  </a:lnTo>
                  <a:lnTo>
                    <a:pt x="450418" y="144259"/>
                  </a:lnTo>
                  <a:lnTo>
                    <a:pt x="465162" y="144259"/>
                  </a:lnTo>
                  <a:lnTo>
                    <a:pt x="465162" y="29502"/>
                  </a:lnTo>
                  <a:lnTo>
                    <a:pt x="450418" y="29502"/>
                  </a:lnTo>
                  <a:lnTo>
                    <a:pt x="435660" y="14757"/>
                  </a:lnTo>
                  <a:close/>
                </a:path>
                <a:path w="476250" h="752475">
                  <a:moveTo>
                    <a:pt x="14744" y="503"/>
                  </a:moveTo>
                  <a:lnTo>
                    <a:pt x="8490" y="2698"/>
                  </a:lnTo>
                  <a:lnTo>
                    <a:pt x="4442" y="4445"/>
                  </a:lnTo>
                  <a:lnTo>
                    <a:pt x="2683" y="8529"/>
                  </a:lnTo>
                  <a:lnTo>
                    <a:pt x="497" y="14757"/>
                  </a:lnTo>
                  <a:lnTo>
                    <a:pt x="4054" y="24892"/>
                  </a:lnTo>
                  <a:lnTo>
                    <a:pt x="14744" y="29502"/>
                  </a:lnTo>
                  <a:lnTo>
                    <a:pt x="29489" y="29502"/>
                  </a:lnTo>
                  <a:lnTo>
                    <a:pt x="29489" y="14757"/>
                  </a:lnTo>
                  <a:lnTo>
                    <a:pt x="24881" y="4072"/>
                  </a:lnTo>
                  <a:lnTo>
                    <a:pt x="14744" y="503"/>
                  </a:lnTo>
                  <a:close/>
                </a:path>
                <a:path w="476250" h="752475">
                  <a:moveTo>
                    <a:pt x="458907" y="503"/>
                  </a:moveTo>
                  <a:lnTo>
                    <a:pt x="14744" y="503"/>
                  </a:lnTo>
                  <a:lnTo>
                    <a:pt x="24881" y="4072"/>
                  </a:lnTo>
                  <a:lnTo>
                    <a:pt x="29489" y="14757"/>
                  </a:lnTo>
                  <a:lnTo>
                    <a:pt x="29489" y="29502"/>
                  </a:lnTo>
                  <a:lnTo>
                    <a:pt x="435660" y="29502"/>
                  </a:lnTo>
                  <a:lnTo>
                    <a:pt x="435660" y="14757"/>
                  </a:lnTo>
                  <a:lnTo>
                    <a:pt x="465162" y="14757"/>
                  </a:lnTo>
                  <a:lnTo>
                    <a:pt x="465162" y="6781"/>
                  </a:lnTo>
                  <a:lnTo>
                    <a:pt x="458907" y="503"/>
                  </a:lnTo>
                  <a:close/>
                </a:path>
                <a:path w="476250" h="752475">
                  <a:moveTo>
                    <a:pt x="465162" y="14757"/>
                  </a:moveTo>
                  <a:lnTo>
                    <a:pt x="435660" y="14757"/>
                  </a:lnTo>
                  <a:lnTo>
                    <a:pt x="450418" y="29502"/>
                  </a:lnTo>
                  <a:lnTo>
                    <a:pt x="465162" y="29502"/>
                  </a:lnTo>
                  <a:lnTo>
                    <a:pt x="465162" y="14757"/>
                  </a:lnTo>
                  <a:close/>
                </a:path>
                <a:path w="476250" h="752475">
                  <a:moveTo>
                    <a:pt x="4442" y="4445"/>
                  </a:moveTo>
                  <a:lnTo>
                    <a:pt x="4061" y="4609"/>
                  </a:lnTo>
                  <a:lnTo>
                    <a:pt x="2683" y="8529"/>
                  </a:lnTo>
                  <a:lnTo>
                    <a:pt x="4371" y="4609"/>
                  </a:lnTo>
                  <a:lnTo>
                    <a:pt x="4442" y="4445"/>
                  </a:lnTo>
                  <a:close/>
                </a:path>
                <a:path w="476250" h="752475">
                  <a:moveTo>
                    <a:pt x="8490" y="2698"/>
                  </a:moveTo>
                  <a:lnTo>
                    <a:pt x="4603" y="4072"/>
                  </a:lnTo>
                  <a:lnTo>
                    <a:pt x="4442" y="4445"/>
                  </a:lnTo>
                  <a:lnTo>
                    <a:pt x="8490" y="2698"/>
                  </a:lnTo>
                  <a:close/>
                </a:path>
                <a:path w="476250" h="752475">
                  <a:moveTo>
                    <a:pt x="458406" y="0"/>
                  </a:moveTo>
                  <a:lnTo>
                    <a:pt x="14744" y="0"/>
                  </a:lnTo>
                  <a:lnTo>
                    <a:pt x="8490" y="2698"/>
                  </a:lnTo>
                  <a:lnTo>
                    <a:pt x="14744" y="503"/>
                  </a:lnTo>
                  <a:lnTo>
                    <a:pt x="458907" y="503"/>
                  </a:lnTo>
                  <a:lnTo>
                    <a:pt x="458406" y="0"/>
                  </a:lnTo>
                  <a:close/>
                </a:path>
              </a:pathLst>
            </a:custGeom>
            <a:solidFill>
              <a:srgbClr val="2526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3" name="object 53"/>
          <p:cNvGrpSpPr/>
          <p:nvPr/>
        </p:nvGrpSpPr>
        <p:grpSpPr>
          <a:xfrm>
            <a:off x="7242266" y="3640190"/>
            <a:ext cx="575310" cy="752475"/>
            <a:chOff x="7242266" y="3640190"/>
            <a:chExt cx="575310" cy="752475"/>
          </a:xfrm>
        </p:grpSpPr>
        <p:sp>
          <p:nvSpPr>
            <p:cNvPr id="54" name="object 54"/>
            <p:cNvSpPr/>
            <p:nvPr/>
          </p:nvSpPr>
          <p:spPr>
            <a:xfrm>
              <a:off x="7257011" y="3654943"/>
              <a:ext cx="546100" cy="722630"/>
            </a:xfrm>
            <a:custGeom>
              <a:avLst/>
              <a:gdLst/>
              <a:ahLst/>
              <a:cxnLst/>
              <a:rect l="l" t="t" r="r" b="b"/>
              <a:pathLst>
                <a:path w="546100" h="722629">
                  <a:moveTo>
                    <a:pt x="545655" y="0"/>
                  </a:moveTo>
                  <a:lnTo>
                    <a:pt x="390207" y="0"/>
                  </a:lnTo>
                  <a:lnTo>
                    <a:pt x="390207" y="243014"/>
                  </a:lnTo>
                  <a:lnTo>
                    <a:pt x="391594" y="296066"/>
                  </a:lnTo>
                  <a:lnTo>
                    <a:pt x="395214" y="351301"/>
                  </a:lnTo>
                  <a:lnTo>
                    <a:pt x="400255" y="406642"/>
                  </a:lnTo>
                  <a:lnTo>
                    <a:pt x="411353" y="509333"/>
                  </a:lnTo>
                  <a:lnTo>
                    <a:pt x="407123" y="509333"/>
                  </a:lnTo>
                  <a:lnTo>
                    <a:pt x="391048" y="466838"/>
                  </a:lnTo>
                  <a:lnTo>
                    <a:pt x="374475" y="424864"/>
                  </a:lnTo>
                  <a:lnTo>
                    <a:pt x="357306" y="384344"/>
                  </a:lnTo>
                  <a:lnTo>
                    <a:pt x="339445" y="346214"/>
                  </a:lnTo>
                  <a:lnTo>
                    <a:pt x="170256" y="0"/>
                  </a:lnTo>
                  <a:lnTo>
                    <a:pt x="0" y="0"/>
                  </a:lnTo>
                  <a:lnTo>
                    <a:pt x="0" y="722388"/>
                  </a:lnTo>
                  <a:lnTo>
                    <a:pt x="156502" y="722388"/>
                  </a:lnTo>
                  <a:lnTo>
                    <a:pt x="156502" y="479361"/>
                  </a:lnTo>
                  <a:lnTo>
                    <a:pt x="155114" y="426100"/>
                  </a:lnTo>
                  <a:lnTo>
                    <a:pt x="151494" y="371241"/>
                  </a:lnTo>
                  <a:lnTo>
                    <a:pt x="146453" y="316383"/>
                  </a:lnTo>
                  <a:lnTo>
                    <a:pt x="135356" y="213055"/>
                  </a:lnTo>
                  <a:lnTo>
                    <a:pt x="139585" y="213055"/>
                  </a:lnTo>
                  <a:lnTo>
                    <a:pt x="155644" y="255551"/>
                  </a:lnTo>
                  <a:lnTo>
                    <a:pt x="172102" y="297529"/>
                  </a:lnTo>
                  <a:lnTo>
                    <a:pt x="188957" y="338049"/>
                  </a:lnTo>
                  <a:lnTo>
                    <a:pt x="206209" y="376174"/>
                  </a:lnTo>
                  <a:lnTo>
                    <a:pt x="376453" y="722388"/>
                  </a:lnTo>
                  <a:lnTo>
                    <a:pt x="545655" y="722388"/>
                  </a:lnTo>
                  <a:lnTo>
                    <a:pt x="545655" y="0"/>
                  </a:lnTo>
                  <a:close/>
                </a:path>
              </a:pathLst>
            </a:custGeom>
            <a:solidFill>
              <a:srgbClr val="EC7D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7242266" y="3640190"/>
              <a:ext cx="575310" cy="752475"/>
            </a:xfrm>
            <a:custGeom>
              <a:avLst/>
              <a:gdLst/>
              <a:ahLst/>
              <a:cxnLst/>
              <a:rect l="l" t="t" r="r" b="b"/>
              <a:pathLst>
                <a:path w="575309" h="752475">
                  <a:moveTo>
                    <a:pt x="2683" y="8529"/>
                  </a:moveTo>
                  <a:lnTo>
                    <a:pt x="0" y="14757"/>
                  </a:lnTo>
                  <a:lnTo>
                    <a:pt x="25" y="745134"/>
                  </a:lnTo>
                  <a:lnTo>
                    <a:pt x="6756" y="751890"/>
                  </a:lnTo>
                  <a:lnTo>
                    <a:pt x="179222" y="751890"/>
                  </a:lnTo>
                  <a:lnTo>
                    <a:pt x="186004" y="745134"/>
                  </a:lnTo>
                  <a:lnTo>
                    <a:pt x="186004" y="737133"/>
                  </a:lnTo>
                  <a:lnTo>
                    <a:pt x="29489" y="737133"/>
                  </a:lnTo>
                  <a:lnTo>
                    <a:pt x="14744" y="722388"/>
                  </a:lnTo>
                  <a:lnTo>
                    <a:pt x="29489" y="722388"/>
                  </a:lnTo>
                  <a:lnTo>
                    <a:pt x="29489" y="29502"/>
                  </a:lnTo>
                  <a:lnTo>
                    <a:pt x="14744" y="29502"/>
                  </a:lnTo>
                  <a:lnTo>
                    <a:pt x="4054" y="24892"/>
                  </a:lnTo>
                  <a:lnTo>
                    <a:pt x="497" y="14757"/>
                  </a:lnTo>
                  <a:lnTo>
                    <a:pt x="2683" y="8529"/>
                  </a:lnTo>
                  <a:close/>
                </a:path>
                <a:path w="575309" h="752475">
                  <a:moveTo>
                    <a:pt x="170038" y="227799"/>
                  </a:moveTo>
                  <a:lnTo>
                    <a:pt x="164858" y="227799"/>
                  </a:lnTo>
                  <a:lnTo>
                    <a:pt x="170260" y="277598"/>
                  </a:lnTo>
                  <a:lnTo>
                    <a:pt x="174639" y="318747"/>
                  </a:lnTo>
                  <a:lnTo>
                    <a:pt x="198869" y="375051"/>
                  </a:lnTo>
                  <a:lnTo>
                    <a:pt x="220322" y="421927"/>
                  </a:lnTo>
                  <a:lnTo>
                    <a:pt x="242722" y="468541"/>
                  </a:lnTo>
                  <a:lnTo>
                    <a:pt x="380720" y="749147"/>
                  </a:lnTo>
                  <a:lnTo>
                    <a:pt x="386295" y="751890"/>
                  </a:lnTo>
                  <a:lnTo>
                    <a:pt x="568375" y="751890"/>
                  </a:lnTo>
                  <a:lnTo>
                    <a:pt x="575144" y="745134"/>
                  </a:lnTo>
                  <a:lnTo>
                    <a:pt x="575144" y="737133"/>
                  </a:lnTo>
                  <a:lnTo>
                    <a:pt x="545655" y="737133"/>
                  </a:lnTo>
                  <a:lnTo>
                    <a:pt x="545655" y="729691"/>
                  </a:lnTo>
                  <a:lnTo>
                    <a:pt x="403936" y="729691"/>
                  </a:lnTo>
                  <a:lnTo>
                    <a:pt x="391198" y="722388"/>
                  </a:lnTo>
                  <a:lnTo>
                    <a:pt x="400345" y="722388"/>
                  </a:lnTo>
                  <a:lnTo>
                    <a:pt x="238137" y="392518"/>
                  </a:lnTo>
                  <a:lnTo>
                    <a:pt x="218932" y="351141"/>
                  </a:lnTo>
                  <a:lnTo>
                    <a:pt x="201260" y="309075"/>
                  </a:lnTo>
                  <a:lnTo>
                    <a:pt x="184631" y="266572"/>
                  </a:lnTo>
                  <a:lnTo>
                    <a:pt x="170038" y="227799"/>
                  </a:lnTo>
                  <a:close/>
                </a:path>
                <a:path w="575309" h="752475">
                  <a:moveTo>
                    <a:pt x="29489" y="722388"/>
                  </a:moveTo>
                  <a:lnTo>
                    <a:pt x="14744" y="722388"/>
                  </a:lnTo>
                  <a:lnTo>
                    <a:pt x="29489" y="737133"/>
                  </a:lnTo>
                  <a:lnTo>
                    <a:pt x="29489" y="722388"/>
                  </a:lnTo>
                  <a:close/>
                </a:path>
                <a:path w="575309" h="752475">
                  <a:moveTo>
                    <a:pt x="156502" y="722388"/>
                  </a:moveTo>
                  <a:lnTo>
                    <a:pt x="29489" y="722388"/>
                  </a:lnTo>
                  <a:lnTo>
                    <a:pt x="29489" y="737133"/>
                  </a:lnTo>
                  <a:lnTo>
                    <a:pt x="156502" y="737133"/>
                  </a:lnTo>
                  <a:lnTo>
                    <a:pt x="156502" y="722388"/>
                  </a:lnTo>
                  <a:close/>
                </a:path>
                <a:path w="575309" h="752475">
                  <a:moveTo>
                    <a:pt x="161239" y="213055"/>
                  </a:moveTo>
                  <a:lnTo>
                    <a:pt x="142747" y="213055"/>
                  </a:lnTo>
                  <a:lnTo>
                    <a:pt x="134505" y="219837"/>
                  </a:lnTo>
                  <a:lnTo>
                    <a:pt x="140344" y="274174"/>
                  </a:lnTo>
                  <a:lnTo>
                    <a:pt x="145218" y="320544"/>
                  </a:lnTo>
                  <a:lnTo>
                    <a:pt x="149625" y="366939"/>
                  </a:lnTo>
                  <a:lnTo>
                    <a:pt x="153209" y="413388"/>
                  </a:lnTo>
                  <a:lnTo>
                    <a:pt x="155620" y="459920"/>
                  </a:lnTo>
                  <a:lnTo>
                    <a:pt x="156502" y="506564"/>
                  </a:lnTo>
                  <a:lnTo>
                    <a:pt x="156502" y="737133"/>
                  </a:lnTo>
                  <a:lnTo>
                    <a:pt x="171246" y="722388"/>
                  </a:lnTo>
                  <a:lnTo>
                    <a:pt x="186078" y="722388"/>
                  </a:lnTo>
                  <a:lnTo>
                    <a:pt x="186262" y="685540"/>
                  </a:lnTo>
                  <a:lnTo>
                    <a:pt x="186783" y="633857"/>
                  </a:lnTo>
                  <a:lnTo>
                    <a:pt x="187186" y="582133"/>
                  </a:lnTo>
                  <a:lnTo>
                    <a:pt x="187091" y="530419"/>
                  </a:lnTo>
                  <a:lnTo>
                    <a:pt x="186239" y="485220"/>
                  </a:lnTo>
                  <a:lnTo>
                    <a:pt x="186117" y="478767"/>
                  </a:lnTo>
                  <a:lnTo>
                    <a:pt x="183883" y="427228"/>
                  </a:lnTo>
                  <a:lnTo>
                    <a:pt x="180278" y="377415"/>
                  </a:lnTo>
                  <a:lnTo>
                    <a:pt x="175654" y="328396"/>
                  </a:lnTo>
                  <a:lnTo>
                    <a:pt x="158769" y="280062"/>
                  </a:lnTo>
                  <a:lnTo>
                    <a:pt x="140106" y="231724"/>
                  </a:lnTo>
                  <a:lnTo>
                    <a:pt x="160934" y="231724"/>
                  </a:lnTo>
                  <a:lnTo>
                    <a:pt x="164858" y="227799"/>
                  </a:lnTo>
                  <a:lnTo>
                    <a:pt x="170038" y="227799"/>
                  </a:lnTo>
                  <a:lnTo>
                    <a:pt x="166242" y="217716"/>
                  </a:lnTo>
                  <a:lnTo>
                    <a:pt x="161239" y="213055"/>
                  </a:lnTo>
                  <a:close/>
                </a:path>
                <a:path w="575309" h="752475">
                  <a:moveTo>
                    <a:pt x="186078" y="722388"/>
                  </a:moveTo>
                  <a:lnTo>
                    <a:pt x="171246" y="722388"/>
                  </a:lnTo>
                  <a:lnTo>
                    <a:pt x="156502" y="737133"/>
                  </a:lnTo>
                  <a:lnTo>
                    <a:pt x="186004" y="737133"/>
                  </a:lnTo>
                  <a:lnTo>
                    <a:pt x="186078" y="722388"/>
                  </a:lnTo>
                  <a:close/>
                </a:path>
                <a:path w="575309" h="752475">
                  <a:moveTo>
                    <a:pt x="545655" y="14757"/>
                  </a:moveTo>
                  <a:lnTo>
                    <a:pt x="545655" y="737133"/>
                  </a:lnTo>
                  <a:lnTo>
                    <a:pt x="560400" y="722388"/>
                  </a:lnTo>
                  <a:lnTo>
                    <a:pt x="575144" y="722388"/>
                  </a:lnTo>
                  <a:lnTo>
                    <a:pt x="575144" y="29502"/>
                  </a:lnTo>
                  <a:lnTo>
                    <a:pt x="560400" y="29502"/>
                  </a:lnTo>
                  <a:lnTo>
                    <a:pt x="545655" y="14757"/>
                  </a:lnTo>
                  <a:close/>
                </a:path>
                <a:path w="575309" h="752475">
                  <a:moveTo>
                    <a:pt x="575144" y="722388"/>
                  </a:moveTo>
                  <a:lnTo>
                    <a:pt x="560400" y="722388"/>
                  </a:lnTo>
                  <a:lnTo>
                    <a:pt x="545655" y="737133"/>
                  </a:lnTo>
                  <a:lnTo>
                    <a:pt x="575144" y="737133"/>
                  </a:lnTo>
                  <a:lnTo>
                    <a:pt x="575144" y="722388"/>
                  </a:lnTo>
                  <a:close/>
                </a:path>
                <a:path w="575309" h="752475">
                  <a:moveTo>
                    <a:pt x="400345" y="722388"/>
                  </a:moveTo>
                  <a:lnTo>
                    <a:pt x="391198" y="722388"/>
                  </a:lnTo>
                  <a:lnTo>
                    <a:pt x="403936" y="729691"/>
                  </a:lnTo>
                  <a:lnTo>
                    <a:pt x="400345" y="722388"/>
                  </a:lnTo>
                  <a:close/>
                </a:path>
                <a:path w="575309" h="752475">
                  <a:moveTo>
                    <a:pt x="545655" y="722388"/>
                  </a:moveTo>
                  <a:lnTo>
                    <a:pt x="400345" y="722388"/>
                  </a:lnTo>
                  <a:lnTo>
                    <a:pt x="403936" y="729691"/>
                  </a:lnTo>
                  <a:lnTo>
                    <a:pt x="545655" y="729691"/>
                  </a:lnTo>
                  <a:lnTo>
                    <a:pt x="545655" y="722388"/>
                  </a:lnTo>
                  <a:close/>
                </a:path>
                <a:path w="575309" h="752475">
                  <a:moveTo>
                    <a:pt x="172262" y="22199"/>
                  </a:moveTo>
                  <a:lnTo>
                    <a:pt x="336994" y="359283"/>
                  </a:lnTo>
                  <a:lnTo>
                    <a:pt x="356345" y="400765"/>
                  </a:lnTo>
                  <a:lnTo>
                    <a:pt x="374357" y="442775"/>
                  </a:lnTo>
                  <a:lnTo>
                    <a:pt x="391351" y="485220"/>
                  </a:lnTo>
                  <a:lnTo>
                    <a:pt x="407644" y="528002"/>
                  </a:lnTo>
                  <a:lnTo>
                    <a:pt x="409955" y="534174"/>
                  </a:lnTo>
                  <a:lnTo>
                    <a:pt x="414972" y="538835"/>
                  </a:lnTo>
                  <a:lnTo>
                    <a:pt x="433438" y="538835"/>
                  </a:lnTo>
                  <a:lnTo>
                    <a:pt x="441718" y="532041"/>
                  </a:lnTo>
                  <a:lnTo>
                    <a:pt x="440846" y="524090"/>
                  </a:lnTo>
                  <a:lnTo>
                    <a:pt x="411352" y="524090"/>
                  </a:lnTo>
                  <a:lnTo>
                    <a:pt x="405960" y="475229"/>
                  </a:lnTo>
                  <a:lnTo>
                    <a:pt x="401538" y="433753"/>
                  </a:lnTo>
                  <a:lnTo>
                    <a:pt x="378504" y="380633"/>
                  </a:lnTo>
                  <a:lnTo>
                    <a:pt x="357636" y="334847"/>
                  </a:lnTo>
                  <a:lnTo>
                    <a:pt x="336176" y="289320"/>
                  </a:lnTo>
                  <a:lnTo>
                    <a:pt x="314272" y="243990"/>
                  </a:lnTo>
                  <a:lnTo>
                    <a:pt x="292070" y="198795"/>
                  </a:lnTo>
                  <a:lnTo>
                    <a:pt x="247360" y="108561"/>
                  </a:lnTo>
                  <a:lnTo>
                    <a:pt x="225145" y="63398"/>
                  </a:lnTo>
                  <a:lnTo>
                    <a:pt x="208580" y="29502"/>
                  </a:lnTo>
                  <a:lnTo>
                    <a:pt x="185000" y="29502"/>
                  </a:lnTo>
                  <a:lnTo>
                    <a:pt x="172262" y="22199"/>
                  </a:lnTo>
                  <a:close/>
                </a:path>
                <a:path w="575309" h="752475">
                  <a:moveTo>
                    <a:pt x="401538" y="433753"/>
                  </a:moveTo>
                  <a:lnTo>
                    <a:pt x="405960" y="475229"/>
                  </a:lnTo>
                  <a:lnTo>
                    <a:pt x="411352" y="524090"/>
                  </a:lnTo>
                  <a:lnTo>
                    <a:pt x="424270" y="511162"/>
                  </a:lnTo>
                  <a:lnTo>
                    <a:pt x="421868" y="509333"/>
                  </a:lnTo>
                  <a:lnTo>
                    <a:pt x="431888" y="509333"/>
                  </a:lnTo>
                  <a:lnTo>
                    <a:pt x="417879" y="473230"/>
                  </a:lnTo>
                  <a:lnTo>
                    <a:pt x="401538" y="433753"/>
                  </a:lnTo>
                  <a:close/>
                </a:path>
                <a:path w="575309" h="752475">
                  <a:moveTo>
                    <a:pt x="424270" y="511162"/>
                  </a:moveTo>
                  <a:lnTo>
                    <a:pt x="411352" y="524090"/>
                  </a:lnTo>
                  <a:lnTo>
                    <a:pt x="440846" y="524090"/>
                  </a:lnTo>
                  <a:lnTo>
                    <a:pt x="440416" y="520166"/>
                  </a:lnTo>
                  <a:lnTo>
                    <a:pt x="436092" y="520166"/>
                  </a:lnTo>
                  <a:lnTo>
                    <a:pt x="424270" y="511162"/>
                  </a:lnTo>
                  <a:close/>
                </a:path>
                <a:path w="575309" h="752475">
                  <a:moveTo>
                    <a:pt x="431888" y="509333"/>
                  </a:moveTo>
                  <a:lnTo>
                    <a:pt x="426097" y="509333"/>
                  </a:lnTo>
                  <a:lnTo>
                    <a:pt x="424270" y="511162"/>
                  </a:lnTo>
                  <a:lnTo>
                    <a:pt x="436092" y="520166"/>
                  </a:lnTo>
                  <a:lnTo>
                    <a:pt x="431888" y="509333"/>
                  </a:lnTo>
                  <a:close/>
                </a:path>
                <a:path w="575309" h="752475">
                  <a:moveTo>
                    <a:pt x="568388" y="0"/>
                  </a:moveTo>
                  <a:lnTo>
                    <a:pt x="396976" y="0"/>
                  </a:lnTo>
                  <a:lnTo>
                    <a:pt x="390207" y="6781"/>
                  </a:lnTo>
                  <a:lnTo>
                    <a:pt x="390134" y="29502"/>
                  </a:lnTo>
                  <a:lnTo>
                    <a:pt x="389965" y="63398"/>
                  </a:lnTo>
                  <a:lnTo>
                    <a:pt x="389947" y="66973"/>
                  </a:lnTo>
                  <a:lnTo>
                    <a:pt x="389534" y="108561"/>
                  </a:lnTo>
                  <a:lnTo>
                    <a:pt x="389427" y="119281"/>
                  </a:lnTo>
                  <a:lnTo>
                    <a:pt x="389037" y="171629"/>
                  </a:lnTo>
                  <a:lnTo>
                    <a:pt x="389140" y="213055"/>
                  </a:lnTo>
                  <a:lnTo>
                    <a:pt x="390164" y="274174"/>
                  </a:lnTo>
                  <a:lnTo>
                    <a:pt x="392500" y="327409"/>
                  </a:lnTo>
                  <a:lnTo>
                    <a:pt x="392544" y="328396"/>
                  </a:lnTo>
                  <a:lnTo>
                    <a:pt x="396126" y="377272"/>
                  </a:lnTo>
                  <a:lnTo>
                    <a:pt x="400748" y="426348"/>
                  </a:lnTo>
                  <a:lnTo>
                    <a:pt x="401538" y="433753"/>
                  </a:lnTo>
                  <a:lnTo>
                    <a:pt x="417879" y="473230"/>
                  </a:lnTo>
                  <a:lnTo>
                    <a:pt x="436092" y="520166"/>
                  </a:lnTo>
                  <a:lnTo>
                    <a:pt x="440416" y="520166"/>
                  </a:lnTo>
                  <a:lnTo>
                    <a:pt x="434777" y="468736"/>
                  </a:lnTo>
                  <a:lnTo>
                    <a:pt x="429049" y="413388"/>
                  </a:lnTo>
                  <a:lnTo>
                    <a:pt x="424356" y="359283"/>
                  </a:lnTo>
                  <a:lnTo>
                    <a:pt x="424236" y="357904"/>
                  </a:lnTo>
                  <a:lnTo>
                    <a:pt x="420928" y="302355"/>
                  </a:lnTo>
                  <a:lnTo>
                    <a:pt x="419696" y="246672"/>
                  </a:lnTo>
                  <a:lnTo>
                    <a:pt x="419696" y="29502"/>
                  </a:lnTo>
                  <a:lnTo>
                    <a:pt x="404952" y="29502"/>
                  </a:lnTo>
                  <a:lnTo>
                    <a:pt x="419696" y="14757"/>
                  </a:lnTo>
                  <a:lnTo>
                    <a:pt x="575144" y="14757"/>
                  </a:lnTo>
                  <a:lnTo>
                    <a:pt x="575144" y="6781"/>
                  </a:lnTo>
                  <a:lnTo>
                    <a:pt x="568388" y="0"/>
                  </a:lnTo>
                  <a:close/>
                </a:path>
                <a:path w="575309" h="752475">
                  <a:moveTo>
                    <a:pt x="426097" y="509333"/>
                  </a:moveTo>
                  <a:lnTo>
                    <a:pt x="421868" y="509333"/>
                  </a:lnTo>
                  <a:lnTo>
                    <a:pt x="424270" y="511162"/>
                  </a:lnTo>
                  <a:lnTo>
                    <a:pt x="426097" y="509333"/>
                  </a:lnTo>
                  <a:close/>
                </a:path>
                <a:path w="575309" h="752475">
                  <a:moveTo>
                    <a:pt x="140106" y="231724"/>
                  </a:moveTo>
                  <a:lnTo>
                    <a:pt x="158769" y="280062"/>
                  </a:lnTo>
                  <a:lnTo>
                    <a:pt x="174639" y="318747"/>
                  </a:lnTo>
                  <a:lnTo>
                    <a:pt x="170260" y="277598"/>
                  </a:lnTo>
                  <a:lnTo>
                    <a:pt x="166459" y="242557"/>
                  </a:lnTo>
                  <a:lnTo>
                    <a:pt x="150101" y="242557"/>
                  </a:lnTo>
                  <a:lnTo>
                    <a:pt x="151929" y="240728"/>
                  </a:lnTo>
                  <a:lnTo>
                    <a:pt x="140106" y="231724"/>
                  </a:lnTo>
                  <a:close/>
                </a:path>
                <a:path w="575309" h="752475">
                  <a:moveTo>
                    <a:pt x="151929" y="240728"/>
                  </a:moveTo>
                  <a:lnTo>
                    <a:pt x="150101" y="242557"/>
                  </a:lnTo>
                  <a:lnTo>
                    <a:pt x="154330" y="242557"/>
                  </a:lnTo>
                  <a:lnTo>
                    <a:pt x="151929" y="240728"/>
                  </a:lnTo>
                  <a:close/>
                </a:path>
                <a:path w="575309" h="752475">
                  <a:moveTo>
                    <a:pt x="164858" y="227799"/>
                  </a:moveTo>
                  <a:lnTo>
                    <a:pt x="151929" y="240728"/>
                  </a:lnTo>
                  <a:lnTo>
                    <a:pt x="154330" y="242557"/>
                  </a:lnTo>
                  <a:lnTo>
                    <a:pt x="166459" y="242557"/>
                  </a:lnTo>
                  <a:lnTo>
                    <a:pt x="164858" y="227799"/>
                  </a:lnTo>
                  <a:close/>
                </a:path>
                <a:path w="575309" h="752475">
                  <a:moveTo>
                    <a:pt x="160934" y="231724"/>
                  </a:moveTo>
                  <a:lnTo>
                    <a:pt x="140106" y="231724"/>
                  </a:lnTo>
                  <a:lnTo>
                    <a:pt x="151929" y="240728"/>
                  </a:lnTo>
                  <a:lnTo>
                    <a:pt x="160934" y="231724"/>
                  </a:lnTo>
                  <a:close/>
                </a:path>
                <a:path w="575309" h="752475">
                  <a:moveTo>
                    <a:pt x="14744" y="503"/>
                  </a:moveTo>
                  <a:lnTo>
                    <a:pt x="8387" y="2743"/>
                  </a:lnTo>
                  <a:lnTo>
                    <a:pt x="4442" y="4445"/>
                  </a:lnTo>
                  <a:lnTo>
                    <a:pt x="2683" y="8529"/>
                  </a:lnTo>
                  <a:lnTo>
                    <a:pt x="497" y="14757"/>
                  </a:lnTo>
                  <a:lnTo>
                    <a:pt x="4054" y="24892"/>
                  </a:lnTo>
                  <a:lnTo>
                    <a:pt x="14744" y="29502"/>
                  </a:lnTo>
                  <a:lnTo>
                    <a:pt x="29489" y="29502"/>
                  </a:lnTo>
                  <a:lnTo>
                    <a:pt x="29489" y="14757"/>
                  </a:lnTo>
                  <a:lnTo>
                    <a:pt x="24881" y="4072"/>
                  </a:lnTo>
                  <a:lnTo>
                    <a:pt x="14744" y="503"/>
                  </a:lnTo>
                  <a:close/>
                </a:path>
                <a:path w="575309" h="752475">
                  <a:moveTo>
                    <a:pt x="190920" y="503"/>
                  </a:moveTo>
                  <a:lnTo>
                    <a:pt x="14744" y="503"/>
                  </a:lnTo>
                  <a:lnTo>
                    <a:pt x="24881" y="4072"/>
                  </a:lnTo>
                  <a:lnTo>
                    <a:pt x="29489" y="14757"/>
                  </a:lnTo>
                  <a:lnTo>
                    <a:pt x="29489" y="29502"/>
                  </a:lnTo>
                  <a:lnTo>
                    <a:pt x="175831" y="29502"/>
                  </a:lnTo>
                  <a:lnTo>
                    <a:pt x="172262" y="22199"/>
                  </a:lnTo>
                  <a:lnTo>
                    <a:pt x="205012" y="22199"/>
                  </a:lnTo>
                  <a:lnTo>
                    <a:pt x="195503" y="2743"/>
                  </a:lnTo>
                  <a:lnTo>
                    <a:pt x="190920" y="503"/>
                  </a:lnTo>
                  <a:close/>
                </a:path>
                <a:path w="575309" h="752475">
                  <a:moveTo>
                    <a:pt x="205012" y="22199"/>
                  </a:moveTo>
                  <a:lnTo>
                    <a:pt x="172262" y="22199"/>
                  </a:lnTo>
                  <a:lnTo>
                    <a:pt x="185000" y="29502"/>
                  </a:lnTo>
                  <a:lnTo>
                    <a:pt x="208580" y="29502"/>
                  </a:lnTo>
                  <a:lnTo>
                    <a:pt x="205012" y="22199"/>
                  </a:lnTo>
                  <a:close/>
                </a:path>
                <a:path w="575309" h="752475">
                  <a:moveTo>
                    <a:pt x="419696" y="14757"/>
                  </a:moveTo>
                  <a:lnTo>
                    <a:pt x="404952" y="29502"/>
                  </a:lnTo>
                  <a:lnTo>
                    <a:pt x="419696" y="29502"/>
                  </a:lnTo>
                  <a:lnTo>
                    <a:pt x="419696" y="14757"/>
                  </a:lnTo>
                  <a:close/>
                </a:path>
                <a:path w="575309" h="752475">
                  <a:moveTo>
                    <a:pt x="545655" y="14757"/>
                  </a:moveTo>
                  <a:lnTo>
                    <a:pt x="419696" y="14757"/>
                  </a:lnTo>
                  <a:lnTo>
                    <a:pt x="419696" y="29502"/>
                  </a:lnTo>
                  <a:lnTo>
                    <a:pt x="545655" y="29502"/>
                  </a:lnTo>
                  <a:lnTo>
                    <a:pt x="545655" y="14757"/>
                  </a:lnTo>
                  <a:close/>
                </a:path>
                <a:path w="575309" h="752475">
                  <a:moveTo>
                    <a:pt x="575144" y="14757"/>
                  </a:moveTo>
                  <a:lnTo>
                    <a:pt x="545655" y="14757"/>
                  </a:lnTo>
                  <a:lnTo>
                    <a:pt x="560400" y="29502"/>
                  </a:lnTo>
                  <a:lnTo>
                    <a:pt x="575144" y="29502"/>
                  </a:lnTo>
                  <a:lnTo>
                    <a:pt x="575144" y="14757"/>
                  </a:lnTo>
                  <a:close/>
                </a:path>
                <a:path w="575309" h="752475">
                  <a:moveTo>
                    <a:pt x="4442" y="4445"/>
                  </a:moveTo>
                  <a:lnTo>
                    <a:pt x="4061" y="4609"/>
                  </a:lnTo>
                  <a:lnTo>
                    <a:pt x="2683" y="8529"/>
                  </a:lnTo>
                  <a:lnTo>
                    <a:pt x="4371" y="4609"/>
                  </a:lnTo>
                  <a:lnTo>
                    <a:pt x="4442" y="4445"/>
                  </a:lnTo>
                  <a:close/>
                </a:path>
                <a:path w="575309" h="752475">
                  <a:moveTo>
                    <a:pt x="8387" y="2743"/>
                  </a:moveTo>
                  <a:lnTo>
                    <a:pt x="4603" y="4072"/>
                  </a:lnTo>
                  <a:lnTo>
                    <a:pt x="4442" y="4445"/>
                  </a:lnTo>
                  <a:lnTo>
                    <a:pt x="8387" y="2743"/>
                  </a:lnTo>
                  <a:close/>
                </a:path>
                <a:path w="575309" h="752475">
                  <a:moveTo>
                    <a:pt x="189890" y="0"/>
                  </a:moveTo>
                  <a:lnTo>
                    <a:pt x="14744" y="0"/>
                  </a:lnTo>
                  <a:lnTo>
                    <a:pt x="8387" y="2743"/>
                  </a:lnTo>
                  <a:lnTo>
                    <a:pt x="14744" y="503"/>
                  </a:lnTo>
                  <a:lnTo>
                    <a:pt x="190920" y="503"/>
                  </a:lnTo>
                  <a:lnTo>
                    <a:pt x="189890" y="0"/>
                  </a:lnTo>
                  <a:close/>
                </a:path>
              </a:pathLst>
            </a:custGeom>
            <a:solidFill>
              <a:srgbClr val="2526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6" name="object 56"/>
          <p:cNvGrpSpPr/>
          <p:nvPr/>
        </p:nvGrpSpPr>
        <p:grpSpPr>
          <a:xfrm>
            <a:off x="8835907" y="3640190"/>
            <a:ext cx="476250" cy="752475"/>
            <a:chOff x="8835907" y="3640190"/>
            <a:chExt cx="476250" cy="752475"/>
          </a:xfrm>
        </p:grpSpPr>
        <p:sp>
          <p:nvSpPr>
            <p:cNvPr id="57" name="object 57"/>
            <p:cNvSpPr/>
            <p:nvPr/>
          </p:nvSpPr>
          <p:spPr>
            <a:xfrm>
              <a:off x="8850643" y="3654945"/>
              <a:ext cx="446405" cy="722630"/>
            </a:xfrm>
            <a:custGeom>
              <a:avLst/>
              <a:gdLst/>
              <a:ahLst/>
              <a:cxnLst/>
              <a:rect l="l" t="t" r="r" b="b"/>
              <a:pathLst>
                <a:path w="446404" h="722629">
                  <a:moveTo>
                    <a:pt x="446252" y="577850"/>
                  </a:moveTo>
                  <a:lnTo>
                    <a:pt x="164960" y="577850"/>
                  </a:lnTo>
                  <a:lnTo>
                    <a:pt x="164960" y="424180"/>
                  </a:lnTo>
                  <a:lnTo>
                    <a:pt x="396544" y="424180"/>
                  </a:lnTo>
                  <a:lnTo>
                    <a:pt x="396544" y="279400"/>
                  </a:lnTo>
                  <a:lnTo>
                    <a:pt x="164960" y="279400"/>
                  </a:lnTo>
                  <a:lnTo>
                    <a:pt x="164960" y="144780"/>
                  </a:lnTo>
                  <a:lnTo>
                    <a:pt x="435673" y="144780"/>
                  </a:lnTo>
                  <a:lnTo>
                    <a:pt x="435673" y="0"/>
                  </a:lnTo>
                  <a:lnTo>
                    <a:pt x="0" y="0"/>
                  </a:lnTo>
                  <a:lnTo>
                    <a:pt x="0" y="144780"/>
                  </a:lnTo>
                  <a:lnTo>
                    <a:pt x="0" y="279400"/>
                  </a:lnTo>
                  <a:lnTo>
                    <a:pt x="0" y="424180"/>
                  </a:lnTo>
                  <a:lnTo>
                    <a:pt x="0" y="577850"/>
                  </a:lnTo>
                  <a:lnTo>
                    <a:pt x="0" y="722630"/>
                  </a:lnTo>
                  <a:lnTo>
                    <a:pt x="446252" y="722630"/>
                  </a:lnTo>
                  <a:lnTo>
                    <a:pt x="446252" y="577850"/>
                  </a:lnTo>
                  <a:close/>
                </a:path>
              </a:pathLst>
            </a:custGeom>
            <a:solidFill>
              <a:srgbClr val="EC7D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8835907" y="3640190"/>
              <a:ext cx="476250" cy="752475"/>
            </a:xfrm>
            <a:custGeom>
              <a:avLst/>
              <a:gdLst/>
              <a:ahLst/>
              <a:cxnLst/>
              <a:rect l="l" t="t" r="r" b="b"/>
              <a:pathLst>
                <a:path w="476250" h="752475">
                  <a:moveTo>
                    <a:pt x="2683" y="8529"/>
                  </a:moveTo>
                  <a:lnTo>
                    <a:pt x="0" y="14757"/>
                  </a:lnTo>
                  <a:lnTo>
                    <a:pt x="25" y="745134"/>
                  </a:lnTo>
                  <a:lnTo>
                    <a:pt x="6756" y="751890"/>
                  </a:lnTo>
                  <a:lnTo>
                    <a:pt x="468972" y="751890"/>
                  </a:lnTo>
                  <a:lnTo>
                    <a:pt x="475741" y="745134"/>
                  </a:lnTo>
                  <a:lnTo>
                    <a:pt x="475741" y="737133"/>
                  </a:lnTo>
                  <a:lnTo>
                    <a:pt x="29489" y="737133"/>
                  </a:lnTo>
                  <a:lnTo>
                    <a:pt x="14744" y="722388"/>
                  </a:lnTo>
                  <a:lnTo>
                    <a:pt x="29489" y="722388"/>
                  </a:lnTo>
                  <a:lnTo>
                    <a:pt x="29489" y="29502"/>
                  </a:lnTo>
                  <a:lnTo>
                    <a:pt x="14744" y="29502"/>
                  </a:lnTo>
                  <a:lnTo>
                    <a:pt x="4054" y="24892"/>
                  </a:lnTo>
                  <a:lnTo>
                    <a:pt x="497" y="14757"/>
                  </a:lnTo>
                  <a:lnTo>
                    <a:pt x="2683" y="8529"/>
                  </a:lnTo>
                  <a:close/>
                </a:path>
                <a:path w="476250" h="752475">
                  <a:moveTo>
                    <a:pt x="29489" y="722388"/>
                  </a:moveTo>
                  <a:lnTo>
                    <a:pt x="14744" y="722388"/>
                  </a:lnTo>
                  <a:lnTo>
                    <a:pt x="29489" y="737133"/>
                  </a:lnTo>
                  <a:lnTo>
                    <a:pt x="29489" y="722388"/>
                  </a:lnTo>
                  <a:close/>
                </a:path>
                <a:path w="476250" h="752475">
                  <a:moveTo>
                    <a:pt x="446252" y="722388"/>
                  </a:moveTo>
                  <a:lnTo>
                    <a:pt x="29489" y="722388"/>
                  </a:lnTo>
                  <a:lnTo>
                    <a:pt x="29489" y="737133"/>
                  </a:lnTo>
                  <a:lnTo>
                    <a:pt x="446252" y="737133"/>
                  </a:lnTo>
                  <a:lnTo>
                    <a:pt x="446252" y="722388"/>
                  </a:lnTo>
                  <a:close/>
                </a:path>
                <a:path w="476250" h="752475">
                  <a:moveTo>
                    <a:pt x="446252" y="592886"/>
                  </a:moveTo>
                  <a:lnTo>
                    <a:pt x="446252" y="737133"/>
                  </a:lnTo>
                  <a:lnTo>
                    <a:pt x="460997" y="722388"/>
                  </a:lnTo>
                  <a:lnTo>
                    <a:pt x="475741" y="722388"/>
                  </a:lnTo>
                  <a:lnTo>
                    <a:pt x="475741" y="607631"/>
                  </a:lnTo>
                  <a:lnTo>
                    <a:pt x="460997" y="607631"/>
                  </a:lnTo>
                  <a:lnTo>
                    <a:pt x="446252" y="592886"/>
                  </a:lnTo>
                  <a:close/>
                </a:path>
                <a:path w="476250" h="752475">
                  <a:moveTo>
                    <a:pt x="475741" y="722388"/>
                  </a:moveTo>
                  <a:lnTo>
                    <a:pt x="460997" y="722388"/>
                  </a:lnTo>
                  <a:lnTo>
                    <a:pt x="446252" y="737133"/>
                  </a:lnTo>
                  <a:lnTo>
                    <a:pt x="475741" y="737133"/>
                  </a:lnTo>
                  <a:lnTo>
                    <a:pt x="475741" y="722388"/>
                  </a:lnTo>
                  <a:close/>
                </a:path>
                <a:path w="476250" h="752475">
                  <a:moveTo>
                    <a:pt x="396544" y="423887"/>
                  </a:moveTo>
                  <a:lnTo>
                    <a:pt x="171729" y="423887"/>
                  </a:lnTo>
                  <a:lnTo>
                    <a:pt x="164960" y="430644"/>
                  </a:lnTo>
                  <a:lnTo>
                    <a:pt x="164960" y="600862"/>
                  </a:lnTo>
                  <a:lnTo>
                    <a:pt x="171703" y="607631"/>
                  </a:lnTo>
                  <a:lnTo>
                    <a:pt x="446252" y="607631"/>
                  </a:lnTo>
                  <a:lnTo>
                    <a:pt x="446252" y="592886"/>
                  </a:lnTo>
                  <a:lnTo>
                    <a:pt x="194449" y="592886"/>
                  </a:lnTo>
                  <a:lnTo>
                    <a:pt x="179704" y="578129"/>
                  </a:lnTo>
                  <a:lnTo>
                    <a:pt x="194449" y="578129"/>
                  </a:lnTo>
                  <a:lnTo>
                    <a:pt x="194449" y="453390"/>
                  </a:lnTo>
                  <a:lnTo>
                    <a:pt x="179704" y="453390"/>
                  </a:lnTo>
                  <a:lnTo>
                    <a:pt x="194449" y="438645"/>
                  </a:lnTo>
                  <a:lnTo>
                    <a:pt x="396544" y="438645"/>
                  </a:lnTo>
                  <a:lnTo>
                    <a:pt x="396544" y="423887"/>
                  </a:lnTo>
                  <a:close/>
                </a:path>
                <a:path w="476250" h="752475">
                  <a:moveTo>
                    <a:pt x="468985" y="578129"/>
                  </a:moveTo>
                  <a:lnTo>
                    <a:pt x="194449" y="578129"/>
                  </a:lnTo>
                  <a:lnTo>
                    <a:pt x="194449" y="592886"/>
                  </a:lnTo>
                  <a:lnTo>
                    <a:pt x="446252" y="592886"/>
                  </a:lnTo>
                  <a:lnTo>
                    <a:pt x="460997" y="607631"/>
                  </a:lnTo>
                  <a:lnTo>
                    <a:pt x="475741" y="607631"/>
                  </a:lnTo>
                  <a:lnTo>
                    <a:pt x="475741" y="584911"/>
                  </a:lnTo>
                  <a:lnTo>
                    <a:pt x="468985" y="578129"/>
                  </a:lnTo>
                  <a:close/>
                </a:path>
                <a:path w="476250" h="752475">
                  <a:moveTo>
                    <a:pt x="194449" y="578129"/>
                  </a:moveTo>
                  <a:lnTo>
                    <a:pt x="179704" y="578129"/>
                  </a:lnTo>
                  <a:lnTo>
                    <a:pt x="194449" y="592886"/>
                  </a:lnTo>
                  <a:lnTo>
                    <a:pt x="194449" y="578129"/>
                  </a:lnTo>
                  <a:close/>
                </a:path>
                <a:path w="476250" h="752475">
                  <a:moveTo>
                    <a:pt x="194449" y="438645"/>
                  </a:moveTo>
                  <a:lnTo>
                    <a:pt x="179704" y="453390"/>
                  </a:lnTo>
                  <a:lnTo>
                    <a:pt x="194449" y="453390"/>
                  </a:lnTo>
                  <a:lnTo>
                    <a:pt x="194449" y="438645"/>
                  </a:lnTo>
                  <a:close/>
                </a:path>
                <a:path w="476250" h="752475">
                  <a:moveTo>
                    <a:pt x="426046" y="423887"/>
                  </a:moveTo>
                  <a:lnTo>
                    <a:pt x="411289" y="423887"/>
                  </a:lnTo>
                  <a:lnTo>
                    <a:pt x="396544" y="438645"/>
                  </a:lnTo>
                  <a:lnTo>
                    <a:pt x="194449" y="438645"/>
                  </a:lnTo>
                  <a:lnTo>
                    <a:pt x="194449" y="453390"/>
                  </a:lnTo>
                  <a:lnTo>
                    <a:pt x="419265" y="453390"/>
                  </a:lnTo>
                  <a:lnTo>
                    <a:pt x="426046" y="446633"/>
                  </a:lnTo>
                  <a:lnTo>
                    <a:pt x="426046" y="423887"/>
                  </a:lnTo>
                  <a:close/>
                </a:path>
                <a:path w="476250" h="752475">
                  <a:moveTo>
                    <a:pt x="396544" y="294386"/>
                  </a:moveTo>
                  <a:lnTo>
                    <a:pt x="396544" y="438645"/>
                  </a:lnTo>
                  <a:lnTo>
                    <a:pt x="411289" y="423887"/>
                  </a:lnTo>
                  <a:lnTo>
                    <a:pt x="426046" y="423887"/>
                  </a:lnTo>
                  <a:lnTo>
                    <a:pt x="426046" y="309130"/>
                  </a:lnTo>
                  <a:lnTo>
                    <a:pt x="411289" y="309130"/>
                  </a:lnTo>
                  <a:lnTo>
                    <a:pt x="396544" y="294386"/>
                  </a:lnTo>
                  <a:close/>
                </a:path>
                <a:path w="476250" h="752475">
                  <a:moveTo>
                    <a:pt x="435673" y="144259"/>
                  </a:moveTo>
                  <a:lnTo>
                    <a:pt x="171729" y="144259"/>
                  </a:lnTo>
                  <a:lnTo>
                    <a:pt x="164960" y="151015"/>
                  </a:lnTo>
                  <a:lnTo>
                    <a:pt x="164960" y="302361"/>
                  </a:lnTo>
                  <a:lnTo>
                    <a:pt x="171703" y="309130"/>
                  </a:lnTo>
                  <a:lnTo>
                    <a:pt x="396544" y="309130"/>
                  </a:lnTo>
                  <a:lnTo>
                    <a:pt x="396544" y="294386"/>
                  </a:lnTo>
                  <a:lnTo>
                    <a:pt x="194449" y="294386"/>
                  </a:lnTo>
                  <a:lnTo>
                    <a:pt x="179704" y="279641"/>
                  </a:lnTo>
                  <a:lnTo>
                    <a:pt x="194449" y="279641"/>
                  </a:lnTo>
                  <a:lnTo>
                    <a:pt x="194449" y="173748"/>
                  </a:lnTo>
                  <a:lnTo>
                    <a:pt x="179704" y="173748"/>
                  </a:lnTo>
                  <a:lnTo>
                    <a:pt x="194449" y="159004"/>
                  </a:lnTo>
                  <a:lnTo>
                    <a:pt x="435673" y="159004"/>
                  </a:lnTo>
                  <a:lnTo>
                    <a:pt x="435673" y="144259"/>
                  </a:lnTo>
                  <a:close/>
                </a:path>
                <a:path w="476250" h="752475">
                  <a:moveTo>
                    <a:pt x="419290" y="279641"/>
                  </a:moveTo>
                  <a:lnTo>
                    <a:pt x="194449" y="279641"/>
                  </a:lnTo>
                  <a:lnTo>
                    <a:pt x="194449" y="294386"/>
                  </a:lnTo>
                  <a:lnTo>
                    <a:pt x="396544" y="294386"/>
                  </a:lnTo>
                  <a:lnTo>
                    <a:pt x="411289" y="309130"/>
                  </a:lnTo>
                  <a:lnTo>
                    <a:pt x="426046" y="309130"/>
                  </a:lnTo>
                  <a:lnTo>
                    <a:pt x="426046" y="286410"/>
                  </a:lnTo>
                  <a:lnTo>
                    <a:pt x="419290" y="279641"/>
                  </a:lnTo>
                  <a:close/>
                </a:path>
                <a:path w="476250" h="752475">
                  <a:moveTo>
                    <a:pt x="194449" y="279641"/>
                  </a:moveTo>
                  <a:lnTo>
                    <a:pt x="179704" y="279641"/>
                  </a:lnTo>
                  <a:lnTo>
                    <a:pt x="194449" y="294386"/>
                  </a:lnTo>
                  <a:lnTo>
                    <a:pt x="194449" y="279641"/>
                  </a:lnTo>
                  <a:close/>
                </a:path>
                <a:path w="476250" h="752475">
                  <a:moveTo>
                    <a:pt x="194449" y="159004"/>
                  </a:moveTo>
                  <a:lnTo>
                    <a:pt x="179704" y="173748"/>
                  </a:lnTo>
                  <a:lnTo>
                    <a:pt x="194449" y="173748"/>
                  </a:lnTo>
                  <a:lnTo>
                    <a:pt x="194449" y="159004"/>
                  </a:lnTo>
                  <a:close/>
                </a:path>
                <a:path w="476250" h="752475">
                  <a:moveTo>
                    <a:pt x="465162" y="144259"/>
                  </a:moveTo>
                  <a:lnTo>
                    <a:pt x="450418" y="144259"/>
                  </a:lnTo>
                  <a:lnTo>
                    <a:pt x="435673" y="159004"/>
                  </a:lnTo>
                  <a:lnTo>
                    <a:pt x="194449" y="159004"/>
                  </a:lnTo>
                  <a:lnTo>
                    <a:pt x="194449" y="173748"/>
                  </a:lnTo>
                  <a:lnTo>
                    <a:pt x="458393" y="173748"/>
                  </a:lnTo>
                  <a:lnTo>
                    <a:pt x="465162" y="166992"/>
                  </a:lnTo>
                  <a:lnTo>
                    <a:pt x="465162" y="144259"/>
                  </a:lnTo>
                  <a:close/>
                </a:path>
                <a:path w="476250" h="752475">
                  <a:moveTo>
                    <a:pt x="435673" y="14757"/>
                  </a:moveTo>
                  <a:lnTo>
                    <a:pt x="435673" y="159004"/>
                  </a:lnTo>
                  <a:lnTo>
                    <a:pt x="450418" y="144259"/>
                  </a:lnTo>
                  <a:lnTo>
                    <a:pt x="465162" y="144259"/>
                  </a:lnTo>
                  <a:lnTo>
                    <a:pt x="465162" y="29502"/>
                  </a:lnTo>
                  <a:lnTo>
                    <a:pt x="450418" y="29502"/>
                  </a:lnTo>
                  <a:lnTo>
                    <a:pt x="435673" y="14757"/>
                  </a:lnTo>
                  <a:close/>
                </a:path>
                <a:path w="476250" h="752475">
                  <a:moveTo>
                    <a:pt x="14744" y="503"/>
                  </a:moveTo>
                  <a:lnTo>
                    <a:pt x="8490" y="2698"/>
                  </a:lnTo>
                  <a:lnTo>
                    <a:pt x="4442" y="4445"/>
                  </a:lnTo>
                  <a:lnTo>
                    <a:pt x="2683" y="8529"/>
                  </a:lnTo>
                  <a:lnTo>
                    <a:pt x="497" y="14757"/>
                  </a:lnTo>
                  <a:lnTo>
                    <a:pt x="4054" y="24892"/>
                  </a:lnTo>
                  <a:lnTo>
                    <a:pt x="14744" y="29502"/>
                  </a:lnTo>
                  <a:lnTo>
                    <a:pt x="29489" y="29502"/>
                  </a:lnTo>
                  <a:lnTo>
                    <a:pt x="29489" y="14757"/>
                  </a:lnTo>
                  <a:lnTo>
                    <a:pt x="24881" y="4072"/>
                  </a:lnTo>
                  <a:lnTo>
                    <a:pt x="14744" y="503"/>
                  </a:lnTo>
                  <a:close/>
                </a:path>
                <a:path w="476250" h="752475">
                  <a:moveTo>
                    <a:pt x="458907" y="503"/>
                  </a:moveTo>
                  <a:lnTo>
                    <a:pt x="14744" y="503"/>
                  </a:lnTo>
                  <a:lnTo>
                    <a:pt x="24881" y="4072"/>
                  </a:lnTo>
                  <a:lnTo>
                    <a:pt x="29489" y="14757"/>
                  </a:lnTo>
                  <a:lnTo>
                    <a:pt x="29489" y="29502"/>
                  </a:lnTo>
                  <a:lnTo>
                    <a:pt x="435673" y="29502"/>
                  </a:lnTo>
                  <a:lnTo>
                    <a:pt x="435673" y="14757"/>
                  </a:lnTo>
                  <a:lnTo>
                    <a:pt x="465162" y="14757"/>
                  </a:lnTo>
                  <a:lnTo>
                    <a:pt x="465162" y="6781"/>
                  </a:lnTo>
                  <a:lnTo>
                    <a:pt x="458907" y="503"/>
                  </a:lnTo>
                  <a:close/>
                </a:path>
                <a:path w="476250" h="752475">
                  <a:moveTo>
                    <a:pt x="465162" y="14757"/>
                  </a:moveTo>
                  <a:lnTo>
                    <a:pt x="435673" y="14757"/>
                  </a:lnTo>
                  <a:lnTo>
                    <a:pt x="450418" y="29502"/>
                  </a:lnTo>
                  <a:lnTo>
                    <a:pt x="465162" y="29502"/>
                  </a:lnTo>
                  <a:lnTo>
                    <a:pt x="465162" y="14757"/>
                  </a:lnTo>
                  <a:close/>
                </a:path>
                <a:path w="476250" h="752475">
                  <a:moveTo>
                    <a:pt x="4442" y="4445"/>
                  </a:moveTo>
                  <a:lnTo>
                    <a:pt x="4061" y="4609"/>
                  </a:lnTo>
                  <a:lnTo>
                    <a:pt x="2683" y="8529"/>
                  </a:lnTo>
                  <a:lnTo>
                    <a:pt x="4371" y="4609"/>
                  </a:lnTo>
                  <a:lnTo>
                    <a:pt x="4442" y="4445"/>
                  </a:lnTo>
                  <a:close/>
                </a:path>
                <a:path w="476250" h="752475">
                  <a:moveTo>
                    <a:pt x="8490" y="2698"/>
                  </a:moveTo>
                  <a:lnTo>
                    <a:pt x="4603" y="4072"/>
                  </a:lnTo>
                  <a:lnTo>
                    <a:pt x="4442" y="4445"/>
                  </a:lnTo>
                  <a:lnTo>
                    <a:pt x="8490" y="2698"/>
                  </a:lnTo>
                  <a:close/>
                </a:path>
                <a:path w="476250" h="752475">
                  <a:moveTo>
                    <a:pt x="458406" y="0"/>
                  </a:moveTo>
                  <a:lnTo>
                    <a:pt x="14744" y="0"/>
                  </a:lnTo>
                  <a:lnTo>
                    <a:pt x="8490" y="2698"/>
                  </a:lnTo>
                  <a:lnTo>
                    <a:pt x="14744" y="503"/>
                  </a:lnTo>
                  <a:lnTo>
                    <a:pt x="458907" y="503"/>
                  </a:lnTo>
                  <a:lnTo>
                    <a:pt x="458406" y="0"/>
                  </a:lnTo>
                  <a:close/>
                </a:path>
              </a:pathLst>
            </a:custGeom>
            <a:solidFill>
              <a:srgbClr val="2526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9" name="object 59"/>
          <p:cNvGrpSpPr/>
          <p:nvPr/>
        </p:nvGrpSpPr>
        <p:grpSpPr>
          <a:xfrm>
            <a:off x="3952183" y="2403424"/>
            <a:ext cx="789305" cy="919480"/>
            <a:chOff x="3952183" y="2403424"/>
            <a:chExt cx="789305" cy="919480"/>
          </a:xfrm>
        </p:grpSpPr>
        <p:sp>
          <p:nvSpPr>
            <p:cNvPr id="60" name="object 60"/>
            <p:cNvSpPr/>
            <p:nvPr/>
          </p:nvSpPr>
          <p:spPr>
            <a:xfrm>
              <a:off x="3966936" y="2418168"/>
              <a:ext cx="759460" cy="889000"/>
            </a:xfrm>
            <a:custGeom>
              <a:avLst/>
              <a:gdLst/>
              <a:ahLst/>
              <a:cxnLst/>
              <a:rect l="l" t="t" r="r" b="b"/>
              <a:pathLst>
                <a:path w="759460" h="889000">
                  <a:moveTo>
                    <a:pt x="759434" y="0"/>
                  </a:moveTo>
                  <a:lnTo>
                    <a:pt x="498424" y="0"/>
                  </a:lnTo>
                  <a:lnTo>
                    <a:pt x="498424" y="569264"/>
                  </a:lnTo>
                  <a:lnTo>
                    <a:pt x="465693" y="610432"/>
                  </a:lnTo>
                  <a:lnTo>
                    <a:pt x="433595" y="638011"/>
                  </a:lnTo>
                  <a:lnTo>
                    <a:pt x="398970" y="653477"/>
                  </a:lnTo>
                  <a:lnTo>
                    <a:pt x="358660" y="658304"/>
                  </a:lnTo>
                  <a:lnTo>
                    <a:pt x="322642" y="653708"/>
                  </a:lnTo>
                  <a:lnTo>
                    <a:pt x="295188" y="638299"/>
                  </a:lnTo>
                  <a:lnTo>
                    <a:pt x="275978" y="609648"/>
                  </a:lnTo>
                  <a:lnTo>
                    <a:pt x="264689" y="565323"/>
                  </a:lnTo>
                  <a:lnTo>
                    <a:pt x="260997" y="502894"/>
                  </a:lnTo>
                  <a:lnTo>
                    <a:pt x="260997" y="0"/>
                  </a:lnTo>
                  <a:lnTo>
                    <a:pt x="0" y="0"/>
                  </a:lnTo>
                  <a:lnTo>
                    <a:pt x="0" y="537819"/>
                  </a:lnTo>
                  <a:lnTo>
                    <a:pt x="1941" y="594799"/>
                  </a:lnTo>
                  <a:lnTo>
                    <a:pt x="7852" y="647473"/>
                  </a:lnTo>
                  <a:lnTo>
                    <a:pt x="17862" y="695604"/>
                  </a:lnTo>
                  <a:lnTo>
                    <a:pt x="32100" y="738956"/>
                  </a:lnTo>
                  <a:lnTo>
                    <a:pt x="50694" y="777294"/>
                  </a:lnTo>
                  <a:lnTo>
                    <a:pt x="73775" y="810381"/>
                  </a:lnTo>
                  <a:lnTo>
                    <a:pt x="101472" y="837981"/>
                  </a:lnTo>
                  <a:lnTo>
                    <a:pt x="133913" y="859859"/>
                  </a:lnTo>
                  <a:lnTo>
                    <a:pt x="171228" y="875778"/>
                  </a:lnTo>
                  <a:lnTo>
                    <a:pt x="213547" y="885502"/>
                  </a:lnTo>
                  <a:lnTo>
                    <a:pt x="260997" y="888796"/>
                  </a:lnTo>
                  <a:lnTo>
                    <a:pt x="314712" y="884391"/>
                  </a:lnTo>
                  <a:lnTo>
                    <a:pt x="363467" y="871594"/>
                  </a:lnTo>
                  <a:lnTo>
                    <a:pt x="407919" y="851036"/>
                  </a:lnTo>
                  <a:lnTo>
                    <a:pt x="448722" y="823347"/>
                  </a:lnTo>
                  <a:lnTo>
                    <a:pt x="486533" y="789157"/>
                  </a:lnTo>
                  <a:lnTo>
                    <a:pt x="522008" y="749096"/>
                  </a:lnTo>
                  <a:lnTo>
                    <a:pt x="528739" y="749096"/>
                  </a:lnTo>
                  <a:lnTo>
                    <a:pt x="547268" y="867841"/>
                  </a:lnTo>
                  <a:lnTo>
                    <a:pt x="759434" y="867841"/>
                  </a:lnTo>
                  <a:lnTo>
                    <a:pt x="759434" y="0"/>
                  </a:lnTo>
                  <a:close/>
                </a:path>
              </a:pathLst>
            </a:custGeom>
            <a:solidFill>
              <a:srgbClr val="E534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3952183" y="2403424"/>
              <a:ext cx="789305" cy="919480"/>
            </a:xfrm>
            <a:custGeom>
              <a:avLst/>
              <a:gdLst/>
              <a:ahLst/>
              <a:cxnLst/>
              <a:rect l="l" t="t" r="r" b="b"/>
              <a:pathLst>
                <a:path w="789304" h="919479">
                  <a:moveTo>
                    <a:pt x="0" y="552564"/>
                  </a:moveTo>
                  <a:lnTo>
                    <a:pt x="1251" y="595083"/>
                  </a:lnTo>
                  <a:lnTo>
                    <a:pt x="1359" y="598758"/>
                  </a:lnTo>
                  <a:lnTo>
                    <a:pt x="1446" y="601699"/>
                  </a:lnTo>
                  <a:lnTo>
                    <a:pt x="1532" y="604632"/>
                  </a:lnTo>
                  <a:lnTo>
                    <a:pt x="6563" y="655967"/>
                  </a:lnTo>
                  <a:lnTo>
                    <a:pt x="6641" y="656760"/>
                  </a:lnTo>
                  <a:lnTo>
                    <a:pt x="16890" y="710234"/>
                  </a:lnTo>
                  <a:lnTo>
                    <a:pt x="33287" y="760611"/>
                  </a:lnTo>
                  <a:lnTo>
                    <a:pt x="57208" y="807268"/>
                  </a:lnTo>
                  <a:lnTo>
                    <a:pt x="89941" y="848626"/>
                  </a:lnTo>
                  <a:lnTo>
                    <a:pt x="130516" y="880827"/>
                  </a:lnTo>
                  <a:lnTo>
                    <a:pt x="177212" y="902964"/>
                  </a:lnTo>
                  <a:lnTo>
                    <a:pt x="227874" y="915522"/>
                  </a:lnTo>
                  <a:lnTo>
                    <a:pt x="280352" y="918985"/>
                  </a:lnTo>
                  <a:lnTo>
                    <a:pt x="332492" y="913839"/>
                  </a:lnTo>
                  <a:lnTo>
                    <a:pt x="382142" y="900569"/>
                  </a:lnTo>
                  <a:lnTo>
                    <a:pt x="408279" y="888411"/>
                  </a:lnTo>
                  <a:lnTo>
                    <a:pt x="290218" y="888411"/>
                  </a:lnTo>
                  <a:lnTo>
                    <a:pt x="246341" y="887577"/>
                  </a:lnTo>
                  <a:lnTo>
                    <a:pt x="182635" y="873771"/>
                  </a:lnTo>
                  <a:lnTo>
                    <a:pt x="126034" y="841781"/>
                  </a:lnTo>
                  <a:lnTo>
                    <a:pt x="83486" y="793180"/>
                  </a:lnTo>
                  <a:lnTo>
                    <a:pt x="55473" y="734796"/>
                  </a:lnTo>
                  <a:lnTo>
                    <a:pt x="42864" y="690331"/>
                  </a:lnTo>
                  <a:lnTo>
                    <a:pt x="34971" y="645096"/>
                  </a:lnTo>
                  <a:lnTo>
                    <a:pt x="34924" y="644832"/>
                  </a:lnTo>
                  <a:lnTo>
                    <a:pt x="30787" y="598984"/>
                  </a:lnTo>
                  <a:lnTo>
                    <a:pt x="29892" y="566813"/>
                  </a:lnTo>
                  <a:lnTo>
                    <a:pt x="14751" y="566813"/>
                  </a:lnTo>
                  <a:lnTo>
                    <a:pt x="4630" y="563254"/>
                  </a:lnTo>
                  <a:lnTo>
                    <a:pt x="0" y="552564"/>
                  </a:lnTo>
                  <a:close/>
                </a:path>
                <a:path w="789304" h="919479">
                  <a:moveTo>
                    <a:pt x="559951" y="774280"/>
                  </a:moveTo>
                  <a:lnTo>
                    <a:pt x="547192" y="774280"/>
                  </a:lnTo>
                  <a:lnTo>
                    <a:pt x="532798" y="790430"/>
                  </a:lnTo>
                  <a:lnTo>
                    <a:pt x="548779" y="892797"/>
                  </a:lnTo>
                  <a:lnTo>
                    <a:pt x="556082" y="897343"/>
                  </a:lnTo>
                  <a:lnTo>
                    <a:pt x="782154" y="897343"/>
                  </a:lnTo>
                  <a:lnTo>
                    <a:pt x="788936" y="890587"/>
                  </a:lnTo>
                  <a:lnTo>
                    <a:pt x="788936" y="882586"/>
                  </a:lnTo>
                  <a:lnTo>
                    <a:pt x="759434" y="882586"/>
                  </a:lnTo>
                  <a:lnTo>
                    <a:pt x="759434" y="878674"/>
                  </a:lnTo>
                  <a:lnTo>
                    <a:pt x="576237" y="878674"/>
                  </a:lnTo>
                  <a:lnTo>
                    <a:pt x="562013" y="867841"/>
                  </a:lnTo>
                  <a:lnTo>
                    <a:pt x="574547" y="867841"/>
                  </a:lnTo>
                  <a:lnTo>
                    <a:pt x="559951" y="774280"/>
                  </a:lnTo>
                  <a:close/>
                </a:path>
                <a:path w="789304" h="919479">
                  <a:moveTo>
                    <a:pt x="549414" y="749096"/>
                  </a:moveTo>
                  <a:lnTo>
                    <a:pt x="543483" y="749096"/>
                  </a:lnTo>
                  <a:lnTo>
                    <a:pt x="535132" y="750019"/>
                  </a:lnTo>
                  <a:lnTo>
                    <a:pt x="528823" y="752795"/>
                  </a:lnTo>
                  <a:lnTo>
                    <a:pt x="523383" y="757433"/>
                  </a:lnTo>
                  <a:lnTo>
                    <a:pt x="517639" y="763943"/>
                  </a:lnTo>
                  <a:lnTo>
                    <a:pt x="509722" y="773138"/>
                  </a:lnTo>
                  <a:lnTo>
                    <a:pt x="501605" y="782158"/>
                  </a:lnTo>
                  <a:lnTo>
                    <a:pt x="468626" y="814578"/>
                  </a:lnTo>
                  <a:lnTo>
                    <a:pt x="433920" y="841438"/>
                  </a:lnTo>
                  <a:lnTo>
                    <a:pt x="375422" y="871500"/>
                  </a:lnTo>
                  <a:lnTo>
                    <a:pt x="333498" y="883170"/>
                  </a:lnTo>
                  <a:lnTo>
                    <a:pt x="290218" y="888411"/>
                  </a:lnTo>
                  <a:lnTo>
                    <a:pt x="408279" y="888411"/>
                  </a:lnTo>
                  <a:lnTo>
                    <a:pt x="429963" y="878324"/>
                  </a:lnTo>
                  <a:lnTo>
                    <a:pt x="473163" y="848831"/>
                  </a:lnTo>
                  <a:lnTo>
                    <a:pt x="512116" y="813635"/>
                  </a:lnTo>
                  <a:lnTo>
                    <a:pt x="532798" y="790430"/>
                  </a:lnTo>
                  <a:lnTo>
                    <a:pt x="529259" y="767765"/>
                  </a:lnTo>
                  <a:lnTo>
                    <a:pt x="558935" y="767765"/>
                  </a:lnTo>
                  <a:lnTo>
                    <a:pt x="556729" y="753630"/>
                  </a:lnTo>
                  <a:lnTo>
                    <a:pt x="549414" y="749096"/>
                  </a:lnTo>
                  <a:close/>
                </a:path>
                <a:path w="789304" h="919479">
                  <a:moveTo>
                    <a:pt x="759434" y="14744"/>
                  </a:moveTo>
                  <a:lnTo>
                    <a:pt x="759434" y="882586"/>
                  </a:lnTo>
                  <a:lnTo>
                    <a:pt x="774179" y="867841"/>
                  </a:lnTo>
                  <a:lnTo>
                    <a:pt x="788936" y="867841"/>
                  </a:lnTo>
                  <a:lnTo>
                    <a:pt x="788936" y="29502"/>
                  </a:lnTo>
                  <a:lnTo>
                    <a:pt x="774179" y="29502"/>
                  </a:lnTo>
                  <a:lnTo>
                    <a:pt x="759434" y="14744"/>
                  </a:lnTo>
                  <a:close/>
                </a:path>
                <a:path w="789304" h="919479">
                  <a:moveTo>
                    <a:pt x="788936" y="867841"/>
                  </a:moveTo>
                  <a:lnTo>
                    <a:pt x="774179" y="867841"/>
                  </a:lnTo>
                  <a:lnTo>
                    <a:pt x="759434" y="882586"/>
                  </a:lnTo>
                  <a:lnTo>
                    <a:pt x="788936" y="882586"/>
                  </a:lnTo>
                  <a:lnTo>
                    <a:pt x="788936" y="867841"/>
                  </a:lnTo>
                  <a:close/>
                </a:path>
                <a:path w="789304" h="919479">
                  <a:moveTo>
                    <a:pt x="574547" y="867841"/>
                  </a:moveTo>
                  <a:lnTo>
                    <a:pt x="562013" y="867841"/>
                  </a:lnTo>
                  <a:lnTo>
                    <a:pt x="576237" y="878674"/>
                  </a:lnTo>
                  <a:lnTo>
                    <a:pt x="574547" y="867841"/>
                  </a:lnTo>
                  <a:close/>
                </a:path>
                <a:path w="789304" h="919479">
                  <a:moveTo>
                    <a:pt x="759434" y="867841"/>
                  </a:moveTo>
                  <a:lnTo>
                    <a:pt x="574547" y="867841"/>
                  </a:lnTo>
                  <a:lnTo>
                    <a:pt x="576182" y="878324"/>
                  </a:lnTo>
                  <a:lnTo>
                    <a:pt x="576237" y="878674"/>
                  </a:lnTo>
                  <a:lnTo>
                    <a:pt x="759434" y="878674"/>
                  </a:lnTo>
                  <a:lnTo>
                    <a:pt x="759434" y="867841"/>
                  </a:lnTo>
                  <a:close/>
                </a:path>
                <a:path w="789304" h="919479">
                  <a:moveTo>
                    <a:pt x="529259" y="767765"/>
                  </a:moveTo>
                  <a:lnTo>
                    <a:pt x="532798" y="790430"/>
                  </a:lnTo>
                  <a:lnTo>
                    <a:pt x="543343" y="778598"/>
                  </a:lnTo>
                  <a:lnTo>
                    <a:pt x="536752" y="778598"/>
                  </a:lnTo>
                  <a:lnTo>
                    <a:pt x="541114" y="776794"/>
                  </a:lnTo>
                  <a:lnTo>
                    <a:pt x="529259" y="767765"/>
                  </a:lnTo>
                  <a:close/>
                </a:path>
                <a:path w="789304" h="919479">
                  <a:moveTo>
                    <a:pt x="541114" y="776794"/>
                  </a:moveTo>
                  <a:lnTo>
                    <a:pt x="536752" y="778598"/>
                  </a:lnTo>
                  <a:lnTo>
                    <a:pt x="543483" y="778598"/>
                  </a:lnTo>
                  <a:lnTo>
                    <a:pt x="541114" y="776794"/>
                  </a:lnTo>
                  <a:close/>
                </a:path>
                <a:path w="789304" h="919479">
                  <a:moveTo>
                    <a:pt x="547192" y="774280"/>
                  </a:moveTo>
                  <a:lnTo>
                    <a:pt x="541114" y="776794"/>
                  </a:lnTo>
                  <a:lnTo>
                    <a:pt x="543483" y="778598"/>
                  </a:lnTo>
                  <a:lnTo>
                    <a:pt x="543343" y="778598"/>
                  </a:lnTo>
                  <a:lnTo>
                    <a:pt x="547192" y="774280"/>
                  </a:lnTo>
                  <a:close/>
                </a:path>
                <a:path w="789304" h="919479">
                  <a:moveTo>
                    <a:pt x="558935" y="767765"/>
                  </a:moveTo>
                  <a:lnTo>
                    <a:pt x="529259" y="767765"/>
                  </a:lnTo>
                  <a:lnTo>
                    <a:pt x="541114" y="776794"/>
                  </a:lnTo>
                  <a:lnTo>
                    <a:pt x="547192" y="774280"/>
                  </a:lnTo>
                  <a:lnTo>
                    <a:pt x="559951" y="774280"/>
                  </a:lnTo>
                  <a:lnTo>
                    <a:pt x="558935" y="767765"/>
                  </a:lnTo>
                  <a:close/>
                </a:path>
                <a:path w="789304" h="919479">
                  <a:moveTo>
                    <a:pt x="261010" y="14744"/>
                  </a:moveTo>
                  <a:lnTo>
                    <a:pt x="260935" y="525882"/>
                  </a:lnTo>
                  <a:lnTo>
                    <a:pt x="264122" y="577361"/>
                  </a:lnTo>
                  <a:lnTo>
                    <a:pt x="276854" y="629677"/>
                  </a:lnTo>
                  <a:lnTo>
                    <a:pt x="304813" y="667703"/>
                  </a:lnTo>
                  <a:lnTo>
                    <a:pt x="341631" y="684507"/>
                  </a:lnTo>
                  <a:lnTo>
                    <a:pt x="362381" y="687451"/>
                  </a:lnTo>
                  <a:lnTo>
                    <a:pt x="391042" y="687007"/>
                  </a:lnTo>
                  <a:lnTo>
                    <a:pt x="418690" y="681729"/>
                  </a:lnTo>
                  <a:lnTo>
                    <a:pt x="444809" y="671441"/>
                  </a:lnTo>
                  <a:lnTo>
                    <a:pt x="464045" y="659077"/>
                  </a:lnTo>
                  <a:lnTo>
                    <a:pt x="372132" y="659077"/>
                  </a:lnTo>
                  <a:lnTo>
                    <a:pt x="349768" y="656760"/>
                  </a:lnTo>
                  <a:lnTo>
                    <a:pt x="314367" y="636096"/>
                  </a:lnTo>
                  <a:lnTo>
                    <a:pt x="297832" y="598984"/>
                  </a:lnTo>
                  <a:lnTo>
                    <a:pt x="291369" y="552564"/>
                  </a:lnTo>
                  <a:lnTo>
                    <a:pt x="291255" y="551450"/>
                  </a:lnTo>
                  <a:lnTo>
                    <a:pt x="290356" y="525882"/>
                  </a:lnTo>
                  <a:lnTo>
                    <a:pt x="290368" y="486067"/>
                  </a:lnTo>
                  <a:lnTo>
                    <a:pt x="290499" y="467588"/>
                  </a:lnTo>
                  <a:lnTo>
                    <a:pt x="290607" y="261908"/>
                  </a:lnTo>
                  <a:lnTo>
                    <a:pt x="291080" y="165292"/>
                  </a:lnTo>
                  <a:lnTo>
                    <a:pt x="291037" y="68680"/>
                  </a:lnTo>
                  <a:lnTo>
                    <a:pt x="290601" y="29502"/>
                  </a:lnTo>
                  <a:lnTo>
                    <a:pt x="275755" y="29502"/>
                  </a:lnTo>
                  <a:lnTo>
                    <a:pt x="261010" y="14744"/>
                  </a:lnTo>
                  <a:close/>
                </a:path>
                <a:path w="789304" h="919479">
                  <a:moveTo>
                    <a:pt x="500762" y="577361"/>
                  </a:moveTo>
                  <a:lnTo>
                    <a:pt x="499875" y="578180"/>
                  </a:lnTo>
                  <a:lnTo>
                    <a:pt x="497433" y="580809"/>
                  </a:lnTo>
                  <a:lnTo>
                    <a:pt x="493687" y="585393"/>
                  </a:lnTo>
                  <a:lnTo>
                    <a:pt x="490435" y="590423"/>
                  </a:lnTo>
                  <a:lnTo>
                    <a:pt x="486778" y="595083"/>
                  </a:lnTo>
                  <a:lnTo>
                    <a:pt x="451795" y="631977"/>
                  </a:lnTo>
                  <a:lnTo>
                    <a:pt x="415480" y="652322"/>
                  </a:lnTo>
                  <a:lnTo>
                    <a:pt x="372132" y="659077"/>
                  </a:lnTo>
                  <a:lnTo>
                    <a:pt x="464045" y="659077"/>
                  </a:lnTo>
                  <a:lnTo>
                    <a:pt x="492950" y="633283"/>
                  </a:lnTo>
                  <a:lnTo>
                    <a:pt x="518726" y="601699"/>
                  </a:lnTo>
                  <a:lnTo>
                    <a:pt x="527508" y="583679"/>
                  </a:lnTo>
                  <a:lnTo>
                    <a:pt x="498436" y="583679"/>
                  </a:lnTo>
                  <a:lnTo>
                    <a:pt x="500926" y="578180"/>
                  </a:lnTo>
                  <a:lnTo>
                    <a:pt x="500762" y="577361"/>
                  </a:lnTo>
                  <a:close/>
                </a:path>
                <a:path w="789304" h="919479">
                  <a:moveTo>
                    <a:pt x="502835" y="574992"/>
                  </a:moveTo>
                  <a:lnTo>
                    <a:pt x="500762" y="577361"/>
                  </a:lnTo>
                  <a:lnTo>
                    <a:pt x="500926" y="578180"/>
                  </a:lnTo>
                  <a:lnTo>
                    <a:pt x="498436" y="583679"/>
                  </a:lnTo>
                  <a:lnTo>
                    <a:pt x="499571" y="582152"/>
                  </a:lnTo>
                  <a:lnTo>
                    <a:pt x="502285" y="577361"/>
                  </a:lnTo>
                  <a:lnTo>
                    <a:pt x="502835" y="574992"/>
                  </a:lnTo>
                  <a:close/>
                </a:path>
                <a:path w="789304" h="919479">
                  <a:moveTo>
                    <a:pt x="528077" y="574992"/>
                  </a:moveTo>
                  <a:lnTo>
                    <a:pt x="502835" y="574992"/>
                  </a:lnTo>
                  <a:lnTo>
                    <a:pt x="502285" y="577361"/>
                  </a:lnTo>
                  <a:lnTo>
                    <a:pt x="499571" y="582152"/>
                  </a:lnTo>
                  <a:lnTo>
                    <a:pt x="498436" y="583679"/>
                  </a:lnTo>
                  <a:lnTo>
                    <a:pt x="527508" y="583679"/>
                  </a:lnTo>
                  <a:lnTo>
                    <a:pt x="527816" y="582152"/>
                  </a:lnTo>
                  <a:lnTo>
                    <a:pt x="527926" y="581609"/>
                  </a:lnTo>
                  <a:lnTo>
                    <a:pt x="528023" y="577361"/>
                  </a:lnTo>
                  <a:lnTo>
                    <a:pt x="528077" y="574992"/>
                  </a:lnTo>
                  <a:close/>
                </a:path>
                <a:path w="789304" h="919479">
                  <a:moveTo>
                    <a:pt x="782180" y="0"/>
                  </a:moveTo>
                  <a:lnTo>
                    <a:pt x="505205" y="0"/>
                  </a:lnTo>
                  <a:lnTo>
                    <a:pt x="498436" y="6781"/>
                  </a:lnTo>
                  <a:lnTo>
                    <a:pt x="498436" y="565746"/>
                  </a:lnTo>
                  <a:lnTo>
                    <a:pt x="500762" y="577361"/>
                  </a:lnTo>
                  <a:lnTo>
                    <a:pt x="502835" y="574992"/>
                  </a:lnTo>
                  <a:lnTo>
                    <a:pt x="528077" y="574992"/>
                  </a:lnTo>
                  <a:lnTo>
                    <a:pt x="528265" y="566813"/>
                  </a:lnTo>
                  <a:lnTo>
                    <a:pt x="528280" y="523486"/>
                  </a:lnTo>
                  <a:lnTo>
                    <a:pt x="528108" y="509927"/>
                  </a:lnTo>
                  <a:lnTo>
                    <a:pt x="528033" y="116981"/>
                  </a:lnTo>
                  <a:lnTo>
                    <a:pt x="528256" y="99176"/>
                  </a:lnTo>
                  <a:lnTo>
                    <a:pt x="528807" y="72632"/>
                  </a:lnTo>
                  <a:lnTo>
                    <a:pt x="528917" y="46101"/>
                  </a:lnTo>
                  <a:lnTo>
                    <a:pt x="528292" y="29502"/>
                  </a:lnTo>
                  <a:lnTo>
                    <a:pt x="513181" y="29502"/>
                  </a:lnTo>
                  <a:lnTo>
                    <a:pt x="527926" y="14744"/>
                  </a:lnTo>
                  <a:lnTo>
                    <a:pt x="788936" y="14744"/>
                  </a:lnTo>
                  <a:lnTo>
                    <a:pt x="788936" y="6781"/>
                  </a:lnTo>
                  <a:lnTo>
                    <a:pt x="782180" y="0"/>
                  </a:lnTo>
                  <a:close/>
                </a:path>
                <a:path w="789304" h="919479">
                  <a:moveTo>
                    <a:pt x="14717" y="538319"/>
                  </a:moveTo>
                  <a:lnTo>
                    <a:pt x="4581" y="541886"/>
                  </a:lnTo>
                  <a:lnTo>
                    <a:pt x="0" y="552564"/>
                  </a:lnTo>
                  <a:lnTo>
                    <a:pt x="4630" y="563254"/>
                  </a:lnTo>
                  <a:lnTo>
                    <a:pt x="14751" y="566813"/>
                  </a:lnTo>
                  <a:lnTo>
                    <a:pt x="24892" y="563254"/>
                  </a:lnTo>
                  <a:lnTo>
                    <a:pt x="29502" y="552564"/>
                  </a:lnTo>
                  <a:lnTo>
                    <a:pt x="24865" y="541886"/>
                  </a:lnTo>
                  <a:lnTo>
                    <a:pt x="14717" y="538319"/>
                  </a:lnTo>
                  <a:close/>
                </a:path>
                <a:path w="789304" h="919479">
                  <a:moveTo>
                    <a:pt x="29502" y="552564"/>
                  </a:moveTo>
                  <a:lnTo>
                    <a:pt x="24892" y="563254"/>
                  </a:lnTo>
                  <a:lnTo>
                    <a:pt x="14751" y="566813"/>
                  </a:lnTo>
                  <a:lnTo>
                    <a:pt x="29892" y="566813"/>
                  </a:lnTo>
                  <a:lnTo>
                    <a:pt x="29502" y="552564"/>
                  </a:lnTo>
                  <a:close/>
                </a:path>
                <a:path w="789304" h="919479">
                  <a:moveTo>
                    <a:pt x="283743" y="0"/>
                  </a:moveTo>
                  <a:lnTo>
                    <a:pt x="6781" y="0"/>
                  </a:lnTo>
                  <a:lnTo>
                    <a:pt x="0" y="6781"/>
                  </a:lnTo>
                  <a:lnTo>
                    <a:pt x="0" y="552564"/>
                  </a:lnTo>
                  <a:lnTo>
                    <a:pt x="4581" y="541886"/>
                  </a:lnTo>
                  <a:lnTo>
                    <a:pt x="14717" y="538319"/>
                  </a:lnTo>
                  <a:lnTo>
                    <a:pt x="29502" y="538319"/>
                  </a:lnTo>
                  <a:lnTo>
                    <a:pt x="29502" y="29502"/>
                  </a:lnTo>
                  <a:lnTo>
                    <a:pt x="14757" y="29502"/>
                  </a:lnTo>
                  <a:lnTo>
                    <a:pt x="29502" y="14744"/>
                  </a:lnTo>
                  <a:lnTo>
                    <a:pt x="290499" y="14744"/>
                  </a:lnTo>
                  <a:lnTo>
                    <a:pt x="290499" y="6781"/>
                  </a:lnTo>
                  <a:lnTo>
                    <a:pt x="283743" y="0"/>
                  </a:lnTo>
                  <a:close/>
                </a:path>
                <a:path w="789304" h="919479">
                  <a:moveTo>
                    <a:pt x="29502" y="538319"/>
                  </a:moveTo>
                  <a:lnTo>
                    <a:pt x="14717" y="538319"/>
                  </a:lnTo>
                  <a:lnTo>
                    <a:pt x="24865" y="541886"/>
                  </a:lnTo>
                  <a:lnTo>
                    <a:pt x="29502" y="552564"/>
                  </a:lnTo>
                  <a:lnTo>
                    <a:pt x="29502" y="538319"/>
                  </a:lnTo>
                  <a:close/>
                </a:path>
                <a:path w="789304" h="919479">
                  <a:moveTo>
                    <a:pt x="29502" y="14744"/>
                  </a:moveTo>
                  <a:lnTo>
                    <a:pt x="14757" y="29502"/>
                  </a:lnTo>
                  <a:lnTo>
                    <a:pt x="29502" y="29502"/>
                  </a:lnTo>
                  <a:lnTo>
                    <a:pt x="29502" y="14744"/>
                  </a:lnTo>
                  <a:close/>
                </a:path>
                <a:path w="789304" h="919479">
                  <a:moveTo>
                    <a:pt x="261010" y="14744"/>
                  </a:moveTo>
                  <a:lnTo>
                    <a:pt x="29502" y="14744"/>
                  </a:lnTo>
                  <a:lnTo>
                    <a:pt x="29502" y="29502"/>
                  </a:lnTo>
                  <a:lnTo>
                    <a:pt x="261010" y="29502"/>
                  </a:lnTo>
                  <a:lnTo>
                    <a:pt x="261010" y="14744"/>
                  </a:lnTo>
                  <a:close/>
                </a:path>
                <a:path w="789304" h="919479">
                  <a:moveTo>
                    <a:pt x="290499" y="14744"/>
                  </a:moveTo>
                  <a:lnTo>
                    <a:pt x="261010" y="14744"/>
                  </a:lnTo>
                  <a:lnTo>
                    <a:pt x="275755" y="29502"/>
                  </a:lnTo>
                  <a:lnTo>
                    <a:pt x="290601" y="29502"/>
                  </a:lnTo>
                  <a:lnTo>
                    <a:pt x="290499" y="14744"/>
                  </a:lnTo>
                  <a:close/>
                </a:path>
                <a:path w="789304" h="919479">
                  <a:moveTo>
                    <a:pt x="527926" y="14744"/>
                  </a:moveTo>
                  <a:lnTo>
                    <a:pt x="513181" y="29502"/>
                  </a:lnTo>
                  <a:lnTo>
                    <a:pt x="528292" y="29502"/>
                  </a:lnTo>
                  <a:lnTo>
                    <a:pt x="527950" y="20396"/>
                  </a:lnTo>
                  <a:lnTo>
                    <a:pt x="527926" y="14744"/>
                  </a:lnTo>
                  <a:close/>
                </a:path>
                <a:path w="789304" h="919479">
                  <a:moveTo>
                    <a:pt x="759434" y="14744"/>
                  </a:moveTo>
                  <a:lnTo>
                    <a:pt x="527926" y="14744"/>
                  </a:lnTo>
                  <a:lnTo>
                    <a:pt x="527950" y="20396"/>
                  </a:lnTo>
                  <a:lnTo>
                    <a:pt x="528292" y="29502"/>
                  </a:lnTo>
                  <a:lnTo>
                    <a:pt x="759434" y="29502"/>
                  </a:lnTo>
                  <a:lnTo>
                    <a:pt x="759434" y="14744"/>
                  </a:lnTo>
                  <a:close/>
                </a:path>
                <a:path w="789304" h="919479">
                  <a:moveTo>
                    <a:pt x="788936" y="14744"/>
                  </a:moveTo>
                  <a:lnTo>
                    <a:pt x="759434" y="14744"/>
                  </a:lnTo>
                  <a:lnTo>
                    <a:pt x="774179" y="29502"/>
                  </a:lnTo>
                  <a:lnTo>
                    <a:pt x="788936" y="29502"/>
                  </a:lnTo>
                  <a:lnTo>
                    <a:pt x="788936" y="14744"/>
                  </a:lnTo>
                  <a:close/>
                </a:path>
              </a:pathLst>
            </a:custGeom>
            <a:solidFill>
              <a:srgbClr val="2526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2" name="object 6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96659" y="2037993"/>
            <a:ext cx="931954" cy="1283591"/>
          </a:xfrm>
          <a:prstGeom prst="rect">
            <a:avLst/>
          </a:prstGeom>
        </p:spPr>
      </p:pic>
      <p:sp>
        <p:nvSpPr>
          <p:cNvPr id="63" name="object 63"/>
          <p:cNvSpPr/>
          <p:nvPr/>
        </p:nvSpPr>
        <p:spPr>
          <a:xfrm>
            <a:off x="8713824" y="2397220"/>
            <a:ext cx="575945" cy="889000"/>
          </a:xfrm>
          <a:custGeom>
            <a:avLst/>
            <a:gdLst/>
            <a:ahLst/>
            <a:cxnLst/>
            <a:rect l="l" t="t" r="r" b="b"/>
            <a:pathLst>
              <a:path w="575945" h="889000">
                <a:moveTo>
                  <a:pt x="474853" y="0"/>
                </a:moveTo>
                <a:lnTo>
                  <a:pt x="432243" y="4551"/>
                </a:lnTo>
                <a:lnTo>
                  <a:pt x="389351" y="18368"/>
                </a:lnTo>
                <a:lnTo>
                  <a:pt x="347300" y="41692"/>
                </a:lnTo>
                <a:lnTo>
                  <a:pt x="307213" y="74764"/>
                </a:lnTo>
                <a:lnTo>
                  <a:pt x="270214" y="117826"/>
                </a:lnTo>
                <a:lnTo>
                  <a:pt x="237426" y="171119"/>
                </a:lnTo>
                <a:lnTo>
                  <a:pt x="230682" y="171119"/>
                </a:lnTo>
                <a:lnTo>
                  <a:pt x="212166" y="20954"/>
                </a:lnTo>
                <a:lnTo>
                  <a:pt x="0" y="20954"/>
                </a:lnTo>
                <a:lnTo>
                  <a:pt x="0" y="888796"/>
                </a:lnTo>
                <a:lnTo>
                  <a:pt x="259308" y="888796"/>
                </a:lnTo>
                <a:lnTo>
                  <a:pt x="259308" y="392887"/>
                </a:lnTo>
                <a:lnTo>
                  <a:pt x="289056" y="332291"/>
                </a:lnTo>
                <a:lnTo>
                  <a:pt x="324297" y="287786"/>
                </a:lnTo>
                <a:lnTo>
                  <a:pt x="362851" y="257865"/>
                </a:lnTo>
                <a:lnTo>
                  <a:pt x="402536" y="241017"/>
                </a:lnTo>
                <a:lnTo>
                  <a:pt x="441172" y="235737"/>
                </a:lnTo>
                <a:lnTo>
                  <a:pt x="465956" y="236392"/>
                </a:lnTo>
                <a:lnTo>
                  <a:pt x="486635" y="238356"/>
                </a:lnTo>
                <a:lnTo>
                  <a:pt x="506052" y="241630"/>
                </a:lnTo>
                <a:lnTo>
                  <a:pt x="527050" y="246214"/>
                </a:lnTo>
                <a:lnTo>
                  <a:pt x="575894" y="17462"/>
                </a:lnTo>
                <a:lnTo>
                  <a:pt x="557023" y="9574"/>
                </a:lnTo>
                <a:lnTo>
                  <a:pt x="534841" y="4144"/>
                </a:lnTo>
                <a:lnTo>
                  <a:pt x="507924" y="1008"/>
                </a:lnTo>
                <a:lnTo>
                  <a:pt x="474853" y="0"/>
                </a:lnTo>
                <a:close/>
              </a:path>
            </a:pathLst>
          </a:custGeom>
          <a:solidFill>
            <a:srgbClr val="E5348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4" name="object 6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48373" y="2307140"/>
            <a:ext cx="1349600" cy="993626"/>
          </a:xfrm>
          <a:prstGeom prst="rect">
            <a:avLst/>
          </a:prstGeom>
        </p:spPr>
      </p:pic>
      <p:sp>
        <p:nvSpPr>
          <p:cNvPr id="65" name="object 65"/>
          <p:cNvSpPr/>
          <p:nvPr/>
        </p:nvSpPr>
        <p:spPr>
          <a:xfrm>
            <a:off x="8699079" y="2382493"/>
            <a:ext cx="606425" cy="918844"/>
          </a:xfrm>
          <a:custGeom>
            <a:avLst/>
            <a:gdLst/>
            <a:ahLst/>
            <a:cxnLst/>
            <a:rect l="l" t="t" r="r" b="b"/>
            <a:pathLst>
              <a:path w="606425" h="918845">
                <a:moveTo>
                  <a:pt x="2247" y="30697"/>
                </a:moveTo>
                <a:lnTo>
                  <a:pt x="1705" y="31730"/>
                </a:lnTo>
                <a:lnTo>
                  <a:pt x="0" y="35687"/>
                </a:lnTo>
                <a:lnTo>
                  <a:pt x="25" y="911517"/>
                </a:lnTo>
                <a:lnTo>
                  <a:pt x="6756" y="918273"/>
                </a:lnTo>
                <a:lnTo>
                  <a:pt x="282028" y="918273"/>
                </a:lnTo>
                <a:lnTo>
                  <a:pt x="288810" y="911517"/>
                </a:lnTo>
                <a:lnTo>
                  <a:pt x="288810" y="903516"/>
                </a:lnTo>
                <a:lnTo>
                  <a:pt x="29489" y="903516"/>
                </a:lnTo>
                <a:lnTo>
                  <a:pt x="14744" y="888771"/>
                </a:lnTo>
                <a:lnTo>
                  <a:pt x="29489" y="888771"/>
                </a:lnTo>
                <a:lnTo>
                  <a:pt x="29489" y="50431"/>
                </a:lnTo>
                <a:lnTo>
                  <a:pt x="14744" y="50431"/>
                </a:lnTo>
                <a:lnTo>
                  <a:pt x="4054" y="45821"/>
                </a:lnTo>
                <a:lnTo>
                  <a:pt x="497" y="35687"/>
                </a:lnTo>
                <a:lnTo>
                  <a:pt x="2247" y="30697"/>
                </a:lnTo>
                <a:close/>
              </a:path>
              <a:path w="606425" h="918845">
                <a:moveTo>
                  <a:pt x="29489" y="888771"/>
                </a:moveTo>
                <a:lnTo>
                  <a:pt x="14744" y="888771"/>
                </a:lnTo>
                <a:lnTo>
                  <a:pt x="29489" y="903516"/>
                </a:lnTo>
                <a:lnTo>
                  <a:pt x="29489" y="888771"/>
                </a:lnTo>
                <a:close/>
              </a:path>
              <a:path w="606425" h="918845">
                <a:moveTo>
                  <a:pt x="259308" y="888771"/>
                </a:moveTo>
                <a:lnTo>
                  <a:pt x="29489" y="888771"/>
                </a:lnTo>
                <a:lnTo>
                  <a:pt x="29489" y="903516"/>
                </a:lnTo>
                <a:lnTo>
                  <a:pt x="259308" y="903516"/>
                </a:lnTo>
                <a:lnTo>
                  <a:pt x="259308" y="888771"/>
                </a:lnTo>
                <a:close/>
              </a:path>
              <a:path w="606425" h="918845">
                <a:moveTo>
                  <a:pt x="449889" y="235748"/>
                </a:moveTo>
                <a:lnTo>
                  <a:pt x="391592" y="249075"/>
                </a:lnTo>
                <a:lnTo>
                  <a:pt x="344064" y="278142"/>
                </a:lnTo>
                <a:lnTo>
                  <a:pt x="311725" y="310727"/>
                </a:lnTo>
                <a:lnTo>
                  <a:pt x="281597" y="355752"/>
                </a:lnTo>
                <a:lnTo>
                  <a:pt x="262383" y="394826"/>
                </a:lnTo>
                <a:lnTo>
                  <a:pt x="258863" y="415906"/>
                </a:lnTo>
                <a:lnTo>
                  <a:pt x="258913" y="423751"/>
                </a:lnTo>
                <a:lnTo>
                  <a:pt x="259160" y="431600"/>
                </a:lnTo>
                <a:lnTo>
                  <a:pt x="259308" y="439331"/>
                </a:lnTo>
                <a:lnTo>
                  <a:pt x="259308" y="903516"/>
                </a:lnTo>
                <a:lnTo>
                  <a:pt x="274053" y="888771"/>
                </a:lnTo>
                <a:lnTo>
                  <a:pt x="288810" y="888771"/>
                </a:lnTo>
                <a:lnTo>
                  <a:pt x="288810" y="419163"/>
                </a:lnTo>
                <a:lnTo>
                  <a:pt x="290888" y="404112"/>
                </a:lnTo>
                <a:lnTo>
                  <a:pt x="311518" y="362762"/>
                </a:lnTo>
                <a:lnTo>
                  <a:pt x="352228" y="310203"/>
                </a:lnTo>
                <a:lnTo>
                  <a:pt x="407796" y="274294"/>
                </a:lnTo>
                <a:lnTo>
                  <a:pt x="472620" y="265188"/>
                </a:lnTo>
                <a:lnTo>
                  <a:pt x="555957" y="265188"/>
                </a:lnTo>
                <a:lnTo>
                  <a:pt x="557701" y="257022"/>
                </a:lnTo>
                <a:lnTo>
                  <a:pt x="527570" y="257022"/>
                </a:lnTo>
                <a:lnTo>
                  <a:pt x="530434" y="243612"/>
                </a:lnTo>
                <a:lnTo>
                  <a:pt x="514242" y="240318"/>
                </a:lnTo>
                <a:lnTo>
                  <a:pt x="482120" y="236205"/>
                </a:lnTo>
                <a:lnTo>
                  <a:pt x="449889" y="235748"/>
                </a:lnTo>
                <a:close/>
              </a:path>
              <a:path w="606425" h="918845">
                <a:moveTo>
                  <a:pt x="288810" y="888771"/>
                </a:moveTo>
                <a:lnTo>
                  <a:pt x="274053" y="888771"/>
                </a:lnTo>
                <a:lnTo>
                  <a:pt x="259308" y="903516"/>
                </a:lnTo>
                <a:lnTo>
                  <a:pt x="288810" y="903516"/>
                </a:lnTo>
                <a:lnTo>
                  <a:pt x="288810" y="888771"/>
                </a:lnTo>
                <a:close/>
              </a:path>
              <a:path w="606425" h="918845">
                <a:moveTo>
                  <a:pt x="555957" y="265188"/>
                </a:moveTo>
                <a:lnTo>
                  <a:pt x="472620" y="265188"/>
                </a:lnTo>
                <a:lnTo>
                  <a:pt x="505555" y="268722"/>
                </a:lnTo>
                <a:lnTo>
                  <a:pt x="537883" y="275170"/>
                </a:lnTo>
                <a:lnTo>
                  <a:pt x="545299" y="276860"/>
                </a:lnTo>
                <a:lnTo>
                  <a:pt x="554304" y="272935"/>
                </a:lnTo>
                <a:lnTo>
                  <a:pt x="555957" y="265188"/>
                </a:lnTo>
                <a:close/>
              </a:path>
              <a:path w="606425" h="918845">
                <a:moveTo>
                  <a:pt x="530434" y="243612"/>
                </a:moveTo>
                <a:lnTo>
                  <a:pt x="527570" y="257022"/>
                </a:lnTo>
                <a:lnTo>
                  <a:pt x="545718" y="246722"/>
                </a:lnTo>
                <a:lnTo>
                  <a:pt x="530434" y="243612"/>
                </a:lnTo>
                <a:close/>
              </a:path>
              <a:path w="606425" h="918845">
                <a:moveTo>
                  <a:pt x="573639" y="41270"/>
                </a:moveTo>
                <a:lnTo>
                  <a:pt x="530434" y="243612"/>
                </a:lnTo>
                <a:lnTo>
                  <a:pt x="545718" y="246722"/>
                </a:lnTo>
                <a:lnTo>
                  <a:pt x="527570" y="257022"/>
                </a:lnTo>
                <a:lnTo>
                  <a:pt x="557701" y="257022"/>
                </a:lnTo>
                <a:lnTo>
                  <a:pt x="602978" y="44919"/>
                </a:lnTo>
                <a:lnTo>
                  <a:pt x="583196" y="44919"/>
                </a:lnTo>
                <a:lnTo>
                  <a:pt x="573639" y="41270"/>
                </a:lnTo>
                <a:close/>
              </a:path>
              <a:path w="606425" h="918845">
                <a:moveTo>
                  <a:pt x="212166" y="35687"/>
                </a:moveTo>
                <a:lnTo>
                  <a:pt x="231601" y="193294"/>
                </a:lnTo>
                <a:lnTo>
                  <a:pt x="231660" y="193776"/>
                </a:lnTo>
                <a:lnTo>
                  <a:pt x="236651" y="200596"/>
                </a:lnTo>
                <a:lnTo>
                  <a:pt x="257187" y="200596"/>
                </a:lnTo>
                <a:lnTo>
                  <a:pt x="262521" y="197840"/>
                </a:lnTo>
                <a:lnTo>
                  <a:pt x="264909" y="193294"/>
                </a:lnTo>
                <a:lnTo>
                  <a:pt x="269403" y="185851"/>
                </a:lnTo>
                <a:lnTo>
                  <a:pt x="260184" y="185851"/>
                </a:lnTo>
                <a:lnTo>
                  <a:pt x="252736" y="178409"/>
                </a:lnTo>
                <a:lnTo>
                  <a:pt x="239433" y="178409"/>
                </a:lnTo>
                <a:lnTo>
                  <a:pt x="255850" y="150698"/>
                </a:lnTo>
                <a:lnTo>
                  <a:pt x="243485" y="50431"/>
                </a:lnTo>
                <a:lnTo>
                  <a:pt x="226910" y="50431"/>
                </a:lnTo>
                <a:lnTo>
                  <a:pt x="212166" y="35687"/>
                </a:lnTo>
                <a:close/>
              </a:path>
              <a:path w="606425" h="918845">
                <a:moveTo>
                  <a:pt x="258366" y="171107"/>
                </a:moveTo>
                <a:lnTo>
                  <a:pt x="252171" y="171107"/>
                </a:lnTo>
                <a:lnTo>
                  <a:pt x="247886" y="173563"/>
                </a:lnTo>
                <a:lnTo>
                  <a:pt x="260184" y="185851"/>
                </a:lnTo>
                <a:lnTo>
                  <a:pt x="258366" y="171107"/>
                </a:lnTo>
                <a:close/>
              </a:path>
              <a:path w="606425" h="918845">
                <a:moveTo>
                  <a:pt x="495147" y="0"/>
                </a:moveTo>
                <a:lnTo>
                  <a:pt x="447278" y="4394"/>
                </a:lnTo>
                <a:lnTo>
                  <a:pt x="401294" y="18389"/>
                </a:lnTo>
                <a:lnTo>
                  <a:pt x="360128" y="40130"/>
                </a:lnTo>
                <a:lnTo>
                  <a:pt x="323405" y="68158"/>
                </a:lnTo>
                <a:lnTo>
                  <a:pt x="291079" y="101318"/>
                </a:lnTo>
                <a:lnTo>
                  <a:pt x="263103" y="138453"/>
                </a:lnTo>
                <a:lnTo>
                  <a:pt x="255850" y="150698"/>
                </a:lnTo>
                <a:lnTo>
                  <a:pt x="260184" y="185851"/>
                </a:lnTo>
                <a:lnTo>
                  <a:pt x="269403" y="185851"/>
                </a:lnTo>
                <a:lnTo>
                  <a:pt x="291998" y="148433"/>
                </a:lnTo>
                <a:lnTo>
                  <a:pt x="324900" y="107675"/>
                </a:lnTo>
                <a:lnTo>
                  <a:pt x="363903" y="73105"/>
                </a:lnTo>
                <a:lnTo>
                  <a:pt x="409295" y="46812"/>
                </a:lnTo>
                <a:lnTo>
                  <a:pt x="448570" y="34034"/>
                </a:lnTo>
                <a:lnTo>
                  <a:pt x="489597" y="29476"/>
                </a:lnTo>
                <a:lnTo>
                  <a:pt x="576157" y="29476"/>
                </a:lnTo>
                <a:lnTo>
                  <a:pt x="576414" y="28270"/>
                </a:lnTo>
                <a:lnTo>
                  <a:pt x="605678" y="28270"/>
                </a:lnTo>
                <a:lnTo>
                  <a:pt x="604088" y="22466"/>
                </a:lnTo>
                <a:lnTo>
                  <a:pt x="598081" y="19456"/>
                </a:lnTo>
                <a:lnTo>
                  <a:pt x="573480" y="9679"/>
                </a:lnTo>
                <a:lnTo>
                  <a:pt x="547866" y="3813"/>
                </a:lnTo>
                <a:lnTo>
                  <a:pt x="522475" y="998"/>
                </a:lnTo>
                <a:lnTo>
                  <a:pt x="524381" y="998"/>
                </a:lnTo>
                <a:lnTo>
                  <a:pt x="495147" y="0"/>
                </a:lnTo>
                <a:close/>
              </a:path>
              <a:path w="606425" h="918845">
                <a:moveTo>
                  <a:pt x="255850" y="150698"/>
                </a:moveTo>
                <a:lnTo>
                  <a:pt x="239433" y="178409"/>
                </a:lnTo>
                <a:lnTo>
                  <a:pt x="247886" y="173563"/>
                </a:lnTo>
                <a:lnTo>
                  <a:pt x="245427" y="171107"/>
                </a:lnTo>
                <a:lnTo>
                  <a:pt x="258366" y="171107"/>
                </a:lnTo>
                <a:lnTo>
                  <a:pt x="255850" y="150698"/>
                </a:lnTo>
                <a:close/>
              </a:path>
              <a:path w="606425" h="918845">
                <a:moveTo>
                  <a:pt x="247886" y="173563"/>
                </a:moveTo>
                <a:lnTo>
                  <a:pt x="239433" y="178409"/>
                </a:lnTo>
                <a:lnTo>
                  <a:pt x="252736" y="178409"/>
                </a:lnTo>
                <a:lnTo>
                  <a:pt x="247886" y="173563"/>
                </a:lnTo>
                <a:close/>
              </a:path>
              <a:path w="606425" h="918845">
                <a:moveTo>
                  <a:pt x="252171" y="171107"/>
                </a:moveTo>
                <a:lnTo>
                  <a:pt x="245427" y="171107"/>
                </a:lnTo>
                <a:lnTo>
                  <a:pt x="247886" y="173563"/>
                </a:lnTo>
                <a:lnTo>
                  <a:pt x="252171" y="171107"/>
                </a:lnTo>
                <a:close/>
              </a:path>
              <a:path w="606425" h="918845">
                <a:moveTo>
                  <a:pt x="14744" y="21437"/>
                </a:moveTo>
                <a:lnTo>
                  <a:pt x="8427" y="23655"/>
                </a:lnTo>
                <a:lnTo>
                  <a:pt x="4445" y="25373"/>
                </a:lnTo>
                <a:lnTo>
                  <a:pt x="3415" y="27762"/>
                </a:lnTo>
                <a:lnTo>
                  <a:pt x="3100" y="28270"/>
                </a:lnTo>
                <a:lnTo>
                  <a:pt x="497" y="35687"/>
                </a:lnTo>
                <a:lnTo>
                  <a:pt x="4054" y="45821"/>
                </a:lnTo>
                <a:lnTo>
                  <a:pt x="14744" y="50431"/>
                </a:lnTo>
                <a:lnTo>
                  <a:pt x="29489" y="50431"/>
                </a:lnTo>
                <a:lnTo>
                  <a:pt x="29489" y="35687"/>
                </a:lnTo>
                <a:lnTo>
                  <a:pt x="24881" y="25003"/>
                </a:lnTo>
                <a:lnTo>
                  <a:pt x="14744" y="21437"/>
                </a:lnTo>
                <a:close/>
              </a:path>
              <a:path w="606425" h="918845">
                <a:moveTo>
                  <a:pt x="236070" y="21437"/>
                </a:moveTo>
                <a:lnTo>
                  <a:pt x="14744" y="21437"/>
                </a:lnTo>
                <a:lnTo>
                  <a:pt x="24881" y="25003"/>
                </a:lnTo>
                <a:lnTo>
                  <a:pt x="29489" y="35687"/>
                </a:lnTo>
                <a:lnTo>
                  <a:pt x="29489" y="50431"/>
                </a:lnTo>
                <a:lnTo>
                  <a:pt x="213984" y="50431"/>
                </a:lnTo>
                <a:lnTo>
                  <a:pt x="212256" y="36416"/>
                </a:lnTo>
                <a:lnTo>
                  <a:pt x="212166" y="35687"/>
                </a:lnTo>
                <a:lnTo>
                  <a:pt x="241667" y="35687"/>
                </a:lnTo>
                <a:lnTo>
                  <a:pt x="240753" y="28270"/>
                </a:lnTo>
                <a:lnTo>
                  <a:pt x="240690" y="27762"/>
                </a:lnTo>
                <a:lnTo>
                  <a:pt x="236070" y="21437"/>
                </a:lnTo>
                <a:close/>
              </a:path>
              <a:path w="606425" h="918845">
                <a:moveTo>
                  <a:pt x="241667" y="35687"/>
                </a:moveTo>
                <a:lnTo>
                  <a:pt x="212166" y="35687"/>
                </a:lnTo>
                <a:lnTo>
                  <a:pt x="226910" y="50431"/>
                </a:lnTo>
                <a:lnTo>
                  <a:pt x="243485" y="50431"/>
                </a:lnTo>
                <a:lnTo>
                  <a:pt x="241757" y="36416"/>
                </a:lnTo>
                <a:lnTo>
                  <a:pt x="241667" y="35687"/>
                </a:lnTo>
                <a:close/>
              </a:path>
              <a:path w="606425" h="918845">
                <a:moveTo>
                  <a:pt x="576414" y="28270"/>
                </a:moveTo>
                <a:lnTo>
                  <a:pt x="573639" y="41270"/>
                </a:lnTo>
                <a:lnTo>
                  <a:pt x="583196" y="44919"/>
                </a:lnTo>
                <a:lnTo>
                  <a:pt x="576414" y="28270"/>
                </a:lnTo>
                <a:close/>
              </a:path>
              <a:path w="606425" h="918845">
                <a:moveTo>
                  <a:pt x="605678" y="28270"/>
                </a:moveTo>
                <a:lnTo>
                  <a:pt x="576414" y="28270"/>
                </a:lnTo>
                <a:lnTo>
                  <a:pt x="583196" y="44919"/>
                </a:lnTo>
                <a:lnTo>
                  <a:pt x="602978" y="44919"/>
                </a:lnTo>
                <a:lnTo>
                  <a:pt x="606158" y="30022"/>
                </a:lnTo>
                <a:lnTo>
                  <a:pt x="605678" y="28270"/>
                </a:lnTo>
                <a:close/>
              </a:path>
              <a:path w="606425" h="918845">
                <a:moveTo>
                  <a:pt x="576157" y="29476"/>
                </a:moveTo>
                <a:lnTo>
                  <a:pt x="489597" y="29476"/>
                </a:lnTo>
                <a:lnTo>
                  <a:pt x="513437" y="29778"/>
                </a:lnTo>
                <a:lnTo>
                  <a:pt x="537444" y="31730"/>
                </a:lnTo>
                <a:lnTo>
                  <a:pt x="560928" y="36416"/>
                </a:lnTo>
                <a:lnTo>
                  <a:pt x="573639" y="41270"/>
                </a:lnTo>
                <a:lnTo>
                  <a:pt x="576040" y="30022"/>
                </a:lnTo>
                <a:lnTo>
                  <a:pt x="576157" y="29476"/>
                </a:lnTo>
                <a:close/>
              </a:path>
              <a:path w="606425" h="918845">
                <a:moveTo>
                  <a:pt x="4445" y="25373"/>
                </a:moveTo>
                <a:lnTo>
                  <a:pt x="4061" y="25539"/>
                </a:lnTo>
                <a:lnTo>
                  <a:pt x="3100" y="28270"/>
                </a:lnTo>
                <a:lnTo>
                  <a:pt x="3415" y="27762"/>
                </a:lnTo>
                <a:lnTo>
                  <a:pt x="4373" y="25539"/>
                </a:lnTo>
                <a:lnTo>
                  <a:pt x="4445" y="25373"/>
                </a:lnTo>
                <a:close/>
              </a:path>
              <a:path w="606425" h="918845">
                <a:moveTo>
                  <a:pt x="8427" y="23655"/>
                </a:moveTo>
                <a:lnTo>
                  <a:pt x="4604" y="25003"/>
                </a:lnTo>
                <a:lnTo>
                  <a:pt x="4445" y="25373"/>
                </a:lnTo>
                <a:lnTo>
                  <a:pt x="8427" y="23655"/>
                </a:lnTo>
                <a:close/>
              </a:path>
              <a:path w="606425" h="918845">
                <a:moveTo>
                  <a:pt x="235699" y="20929"/>
                </a:moveTo>
                <a:lnTo>
                  <a:pt x="14744" y="20929"/>
                </a:lnTo>
                <a:lnTo>
                  <a:pt x="8427" y="23655"/>
                </a:lnTo>
                <a:lnTo>
                  <a:pt x="14744" y="21437"/>
                </a:lnTo>
                <a:lnTo>
                  <a:pt x="236070" y="21437"/>
                </a:lnTo>
                <a:lnTo>
                  <a:pt x="235699" y="20929"/>
                </a:lnTo>
                <a:close/>
              </a:path>
            </a:pathLst>
          </a:custGeom>
          <a:solidFill>
            <a:srgbClr val="25265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6" name="object 6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298205" y="2307140"/>
            <a:ext cx="1349600" cy="993626"/>
          </a:xfrm>
          <a:prstGeom prst="rect">
            <a:avLst/>
          </a:prstGeom>
        </p:spPr>
      </p:pic>
      <p:sp>
        <p:nvSpPr>
          <p:cNvPr id="67" name="object 67"/>
          <p:cNvSpPr/>
          <p:nvPr/>
        </p:nvSpPr>
        <p:spPr>
          <a:xfrm>
            <a:off x="3891490" y="2342750"/>
            <a:ext cx="759460" cy="889000"/>
          </a:xfrm>
          <a:custGeom>
            <a:avLst/>
            <a:gdLst/>
            <a:ahLst/>
            <a:cxnLst/>
            <a:rect l="l" t="t" r="r" b="b"/>
            <a:pathLst>
              <a:path w="759460" h="889000">
                <a:moveTo>
                  <a:pt x="759434" y="0"/>
                </a:moveTo>
                <a:lnTo>
                  <a:pt x="498424" y="0"/>
                </a:lnTo>
                <a:lnTo>
                  <a:pt x="498424" y="569252"/>
                </a:lnTo>
                <a:lnTo>
                  <a:pt x="465693" y="610427"/>
                </a:lnTo>
                <a:lnTo>
                  <a:pt x="433595" y="638009"/>
                </a:lnTo>
                <a:lnTo>
                  <a:pt x="398970" y="653476"/>
                </a:lnTo>
                <a:lnTo>
                  <a:pt x="358660" y="658304"/>
                </a:lnTo>
                <a:lnTo>
                  <a:pt x="322642" y="653708"/>
                </a:lnTo>
                <a:lnTo>
                  <a:pt x="295188" y="638299"/>
                </a:lnTo>
                <a:lnTo>
                  <a:pt x="275978" y="609648"/>
                </a:lnTo>
                <a:lnTo>
                  <a:pt x="264689" y="565323"/>
                </a:lnTo>
                <a:lnTo>
                  <a:pt x="260997" y="502894"/>
                </a:lnTo>
                <a:lnTo>
                  <a:pt x="260997" y="0"/>
                </a:lnTo>
                <a:lnTo>
                  <a:pt x="0" y="0"/>
                </a:lnTo>
                <a:lnTo>
                  <a:pt x="0" y="537819"/>
                </a:lnTo>
                <a:lnTo>
                  <a:pt x="1941" y="594799"/>
                </a:lnTo>
                <a:lnTo>
                  <a:pt x="7853" y="647473"/>
                </a:lnTo>
                <a:lnTo>
                  <a:pt x="17864" y="695604"/>
                </a:lnTo>
                <a:lnTo>
                  <a:pt x="32103" y="738956"/>
                </a:lnTo>
                <a:lnTo>
                  <a:pt x="50699" y="777294"/>
                </a:lnTo>
                <a:lnTo>
                  <a:pt x="73780" y="810381"/>
                </a:lnTo>
                <a:lnTo>
                  <a:pt x="101477" y="837981"/>
                </a:lnTo>
                <a:lnTo>
                  <a:pt x="133919" y="859859"/>
                </a:lnTo>
                <a:lnTo>
                  <a:pt x="171233" y="875778"/>
                </a:lnTo>
                <a:lnTo>
                  <a:pt x="213549" y="885502"/>
                </a:lnTo>
                <a:lnTo>
                  <a:pt x="260997" y="888796"/>
                </a:lnTo>
                <a:lnTo>
                  <a:pt x="314712" y="884391"/>
                </a:lnTo>
                <a:lnTo>
                  <a:pt x="363467" y="871594"/>
                </a:lnTo>
                <a:lnTo>
                  <a:pt x="407919" y="851036"/>
                </a:lnTo>
                <a:lnTo>
                  <a:pt x="448722" y="823347"/>
                </a:lnTo>
                <a:lnTo>
                  <a:pt x="486533" y="789157"/>
                </a:lnTo>
                <a:lnTo>
                  <a:pt x="522008" y="749096"/>
                </a:lnTo>
                <a:lnTo>
                  <a:pt x="528739" y="749096"/>
                </a:lnTo>
                <a:lnTo>
                  <a:pt x="547268" y="867841"/>
                </a:lnTo>
                <a:lnTo>
                  <a:pt x="759434" y="867841"/>
                </a:lnTo>
                <a:lnTo>
                  <a:pt x="75943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8" name="object 6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700849" y="2306877"/>
            <a:ext cx="861984" cy="1014853"/>
          </a:xfrm>
          <a:prstGeom prst="rect">
            <a:avLst/>
          </a:prstGeom>
        </p:spPr>
      </p:pic>
      <p:sp>
        <p:nvSpPr>
          <p:cNvPr id="69" name="object 69"/>
          <p:cNvSpPr/>
          <p:nvPr/>
        </p:nvSpPr>
        <p:spPr>
          <a:xfrm>
            <a:off x="3876738" y="2328005"/>
            <a:ext cx="789305" cy="919480"/>
          </a:xfrm>
          <a:custGeom>
            <a:avLst/>
            <a:gdLst/>
            <a:ahLst/>
            <a:cxnLst/>
            <a:rect l="l" t="t" r="r" b="b"/>
            <a:pathLst>
              <a:path w="789304" h="919480">
                <a:moveTo>
                  <a:pt x="0" y="552564"/>
                </a:moveTo>
                <a:lnTo>
                  <a:pt x="1251" y="595083"/>
                </a:lnTo>
                <a:lnTo>
                  <a:pt x="1359" y="598758"/>
                </a:lnTo>
                <a:lnTo>
                  <a:pt x="1446" y="601699"/>
                </a:lnTo>
                <a:lnTo>
                  <a:pt x="1532" y="604632"/>
                </a:lnTo>
                <a:lnTo>
                  <a:pt x="6563" y="655967"/>
                </a:lnTo>
                <a:lnTo>
                  <a:pt x="6641" y="656760"/>
                </a:lnTo>
                <a:lnTo>
                  <a:pt x="16890" y="710234"/>
                </a:lnTo>
                <a:lnTo>
                  <a:pt x="33287" y="760611"/>
                </a:lnTo>
                <a:lnTo>
                  <a:pt x="57208" y="807268"/>
                </a:lnTo>
                <a:lnTo>
                  <a:pt x="89941" y="848626"/>
                </a:lnTo>
                <a:lnTo>
                  <a:pt x="130516" y="880827"/>
                </a:lnTo>
                <a:lnTo>
                  <a:pt x="177212" y="902964"/>
                </a:lnTo>
                <a:lnTo>
                  <a:pt x="227874" y="915522"/>
                </a:lnTo>
                <a:lnTo>
                  <a:pt x="280352" y="918985"/>
                </a:lnTo>
                <a:lnTo>
                  <a:pt x="332492" y="913839"/>
                </a:lnTo>
                <a:lnTo>
                  <a:pt x="382142" y="900569"/>
                </a:lnTo>
                <a:lnTo>
                  <a:pt x="408279" y="888411"/>
                </a:lnTo>
                <a:lnTo>
                  <a:pt x="290218" y="888411"/>
                </a:lnTo>
                <a:lnTo>
                  <a:pt x="246341" y="887577"/>
                </a:lnTo>
                <a:lnTo>
                  <a:pt x="182635" y="873771"/>
                </a:lnTo>
                <a:lnTo>
                  <a:pt x="126034" y="841781"/>
                </a:lnTo>
                <a:lnTo>
                  <a:pt x="83486" y="793180"/>
                </a:lnTo>
                <a:lnTo>
                  <a:pt x="55473" y="734796"/>
                </a:lnTo>
                <a:lnTo>
                  <a:pt x="42864" y="690331"/>
                </a:lnTo>
                <a:lnTo>
                  <a:pt x="34971" y="645096"/>
                </a:lnTo>
                <a:lnTo>
                  <a:pt x="34924" y="644832"/>
                </a:lnTo>
                <a:lnTo>
                  <a:pt x="30787" y="598984"/>
                </a:lnTo>
                <a:lnTo>
                  <a:pt x="29892" y="566813"/>
                </a:lnTo>
                <a:lnTo>
                  <a:pt x="14751" y="566813"/>
                </a:lnTo>
                <a:lnTo>
                  <a:pt x="4630" y="563254"/>
                </a:lnTo>
                <a:lnTo>
                  <a:pt x="0" y="552564"/>
                </a:lnTo>
                <a:close/>
              </a:path>
              <a:path w="789304" h="919480">
                <a:moveTo>
                  <a:pt x="559951" y="774280"/>
                </a:moveTo>
                <a:lnTo>
                  <a:pt x="547192" y="774280"/>
                </a:lnTo>
                <a:lnTo>
                  <a:pt x="532798" y="790430"/>
                </a:lnTo>
                <a:lnTo>
                  <a:pt x="548779" y="892797"/>
                </a:lnTo>
                <a:lnTo>
                  <a:pt x="556082" y="897343"/>
                </a:lnTo>
                <a:lnTo>
                  <a:pt x="782154" y="897343"/>
                </a:lnTo>
                <a:lnTo>
                  <a:pt x="788936" y="890574"/>
                </a:lnTo>
                <a:lnTo>
                  <a:pt x="788936" y="882586"/>
                </a:lnTo>
                <a:lnTo>
                  <a:pt x="759434" y="882586"/>
                </a:lnTo>
                <a:lnTo>
                  <a:pt x="759434" y="878662"/>
                </a:lnTo>
                <a:lnTo>
                  <a:pt x="576237" y="878662"/>
                </a:lnTo>
                <a:lnTo>
                  <a:pt x="562013" y="867841"/>
                </a:lnTo>
                <a:lnTo>
                  <a:pt x="574548" y="867841"/>
                </a:lnTo>
                <a:lnTo>
                  <a:pt x="559951" y="774280"/>
                </a:lnTo>
                <a:close/>
              </a:path>
              <a:path w="789304" h="919480">
                <a:moveTo>
                  <a:pt x="549414" y="749096"/>
                </a:moveTo>
                <a:lnTo>
                  <a:pt x="543483" y="749096"/>
                </a:lnTo>
                <a:lnTo>
                  <a:pt x="535134" y="750019"/>
                </a:lnTo>
                <a:lnTo>
                  <a:pt x="528827" y="752795"/>
                </a:lnTo>
                <a:lnTo>
                  <a:pt x="523388" y="757433"/>
                </a:lnTo>
                <a:lnTo>
                  <a:pt x="517639" y="763943"/>
                </a:lnTo>
                <a:lnTo>
                  <a:pt x="509722" y="773138"/>
                </a:lnTo>
                <a:lnTo>
                  <a:pt x="501605" y="782158"/>
                </a:lnTo>
                <a:lnTo>
                  <a:pt x="468626" y="814578"/>
                </a:lnTo>
                <a:lnTo>
                  <a:pt x="433920" y="841438"/>
                </a:lnTo>
                <a:lnTo>
                  <a:pt x="375422" y="871500"/>
                </a:lnTo>
                <a:lnTo>
                  <a:pt x="333498" y="883170"/>
                </a:lnTo>
                <a:lnTo>
                  <a:pt x="290218" y="888411"/>
                </a:lnTo>
                <a:lnTo>
                  <a:pt x="408279" y="888411"/>
                </a:lnTo>
                <a:lnTo>
                  <a:pt x="429963" y="878324"/>
                </a:lnTo>
                <a:lnTo>
                  <a:pt x="473163" y="848831"/>
                </a:lnTo>
                <a:lnTo>
                  <a:pt x="512116" y="813635"/>
                </a:lnTo>
                <a:lnTo>
                  <a:pt x="532798" y="790430"/>
                </a:lnTo>
                <a:lnTo>
                  <a:pt x="529259" y="767765"/>
                </a:lnTo>
                <a:lnTo>
                  <a:pt x="558935" y="767765"/>
                </a:lnTo>
                <a:lnTo>
                  <a:pt x="556729" y="753630"/>
                </a:lnTo>
                <a:lnTo>
                  <a:pt x="549414" y="749096"/>
                </a:lnTo>
                <a:close/>
              </a:path>
              <a:path w="789304" h="919480">
                <a:moveTo>
                  <a:pt x="759434" y="14744"/>
                </a:moveTo>
                <a:lnTo>
                  <a:pt x="759434" y="882586"/>
                </a:lnTo>
                <a:lnTo>
                  <a:pt x="774179" y="867841"/>
                </a:lnTo>
                <a:lnTo>
                  <a:pt x="788936" y="867841"/>
                </a:lnTo>
                <a:lnTo>
                  <a:pt x="788936" y="29502"/>
                </a:lnTo>
                <a:lnTo>
                  <a:pt x="774179" y="29502"/>
                </a:lnTo>
                <a:lnTo>
                  <a:pt x="759434" y="14744"/>
                </a:lnTo>
                <a:close/>
              </a:path>
              <a:path w="789304" h="919480">
                <a:moveTo>
                  <a:pt x="788936" y="867841"/>
                </a:moveTo>
                <a:lnTo>
                  <a:pt x="774179" y="867841"/>
                </a:lnTo>
                <a:lnTo>
                  <a:pt x="759434" y="882586"/>
                </a:lnTo>
                <a:lnTo>
                  <a:pt x="788936" y="882586"/>
                </a:lnTo>
                <a:lnTo>
                  <a:pt x="788936" y="867841"/>
                </a:lnTo>
                <a:close/>
              </a:path>
              <a:path w="789304" h="919480">
                <a:moveTo>
                  <a:pt x="574548" y="867841"/>
                </a:moveTo>
                <a:lnTo>
                  <a:pt x="562013" y="867841"/>
                </a:lnTo>
                <a:lnTo>
                  <a:pt x="576237" y="878662"/>
                </a:lnTo>
                <a:lnTo>
                  <a:pt x="574548" y="867841"/>
                </a:lnTo>
                <a:close/>
              </a:path>
              <a:path w="789304" h="919480">
                <a:moveTo>
                  <a:pt x="759434" y="867841"/>
                </a:moveTo>
                <a:lnTo>
                  <a:pt x="574548" y="867841"/>
                </a:lnTo>
                <a:lnTo>
                  <a:pt x="576184" y="878324"/>
                </a:lnTo>
                <a:lnTo>
                  <a:pt x="576237" y="878662"/>
                </a:lnTo>
                <a:lnTo>
                  <a:pt x="759434" y="878662"/>
                </a:lnTo>
                <a:lnTo>
                  <a:pt x="759434" y="867841"/>
                </a:lnTo>
                <a:close/>
              </a:path>
              <a:path w="789304" h="919480">
                <a:moveTo>
                  <a:pt x="529259" y="767765"/>
                </a:moveTo>
                <a:lnTo>
                  <a:pt x="532798" y="790430"/>
                </a:lnTo>
                <a:lnTo>
                  <a:pt x="543343" y="778598"/>
                </a:lnTo>
                <a:lnTo>
                  <a:pt x="536752" y="778598"/>
                </a:lnTo>
                <a:lnTo>
                  <a:pt x="541114" y="776794"/>
                </a:lnTo>
                <a:lnTo>
                  <a:pt x="529259" y="767765"/>
                </a:lnTo>
                <a:close/>
              </a:path>
              <a:path w="789304" h="919480">
                <a:moveTo>
                  <a:pt x="541114" y="776794"/>
                </a:moveTo>
                <a:lnTo>
                  <a:pt x="536752" y="778598"/>
                </a:lnTo>
                <a:lnTo>
                  <a:pt x="543483" y="778598"/>
                </a:lnTo>
                <a:lnTo>
                  <a:pt x="541114" y="776794"/>
                </a:lnTo>
                <a:close/>
              </a:path>
              <a:path w="789304" h="919480">
                <a:moveTo>
                  <a:pt x="547192" y="774280"/>
                </a:moveTo>
                <a:lnTo>
                  <a:pt x="541114" y="776794"/>
                </a:lnTo>
                <a:lnTo>
                  <a:pt x="543483" y="778598"/>
                </a:lnTo>
                <a:lnTo>
                  <a:pt x="543343" y="778598"/>
                </a:lnTo>
                <a:lnTo>
                  <a:pt x="547192" y="774280"/>
                </a:lnTo>
                <a:close/>
              </a:path>
              <a:path w="789304" h="919480">
                <a:moveTo>
                  <a:pt x="558935" y="767765"/>
                </a:moveTo>
                <a:lnTo>
                  <a:pt x="529259" y="767765"/>
                </a:lnTo>
                <a:lnTo>
                  <a:pt x="541114" y="776794"/>
                </a:lnTo>
                <a:lnTo>
                  <a:pt x="547192" y="774280"/>
                </a:lnTo>
                <a:lnTo>
                  <a:pt x="559951" y="774280"/>
                </a:lnTo>
                <a:lnTo>
                  <a:pt x="558935" y="767765"/>
                </a:lnTo>
                <a:close/>
              </a:path>
              <a:path w="789304" h="919480">
                <a:moveTo>
                  <a:pt x="261010" y="14744"/>
                </a:moveTo>
                <a:lnTo>
                  <a:pt x="260935" y="525882"/>
                </a:lnTo>
                <a:lnTo>
                  <a:pt x="264122" y="577361"/>
                </a:lnTo>
                <a:lnTo>
                  <a:pt x="276854" y="629677"/>
                </a:lnTo>
                <a:lnTo>
                  <a:pt x="304813" y="667703"/>
                </a:lnTo>
                <a:lnTo>
                  <a:pt x="341631" y="684507"/>
                </a:lnTo>
                <a:lnTo>
                  <a:pt x="362381" y="687451"/>
                </a:lnTo>
                <a:lnTo>
                  <a:pt x="391042" y="687007"/>
                </a:lnTo>
                <a:lnTo>
                  <a:pt x="418690" y="681729"/>
                </a:lnTo>
                <a:lnTo>
                  <a:pt x="444809" y="671441"/>
                </a:lnTo>
                <a:lnTo>
                  <a:pt x="464045" y="659077"/>
                </a:lnTo>
                <a:lnTo>
                  <a:pt x="372132" y="659077"/>
                </a:lnTo>
                <a:lnTo>
                  <a:pt x="349768" y="656760"/>
                </a:lnTo>
                <a:lnTo>
                  <a:pt x="314367" y="636096"/>
                </a:lnTo>
                <a:lnTo>
                  <a:pt x="297832" y="598984"/>
                </a:lnTo>
                <a:lnTo>
                  <a:pt x="291369" y="552564"/>
                </a:lnTo>
                <a:lnTo>
                  <a:pt x="291255" y="551450"/>
                </a:lnTo>
                <a:lnTo>
                  <a:pt x="290356" y="525882"/>
                </a:lnTo>
                <a:lnTo>
                  <a:pt x="290368" y="486067"/>
                </a:lnTo>
                <a:lnTo>
                  <a:pt x="290499" y="467588"/>
                </a:lnTo>
                <a:lnTo>
                  <a:pt x="290607" y="261908"/>
                </a:lnTo>
                <a:lnTo>
                  <a:pt x="291080" y="165292"/>
                </a:lnTo>
                <a:lnTo>
                  <a:pt x="291037" y="68680"/>
                </a:lnTo>
                <a:lnTo>
                  <a:pt x="290601" y="29502"/>
                </a:lnTo>
                <a:lnTo>
                  <a:pt x="275755" y="29502"/>
                </a:lnTo>
                <a:lnTo>
                  <a:pt x="261010" y="14744"/>
                </a:lnTo>
                <a:close/>
              </a:path>
              <a:path w="789304" h="919480">
                <a:moveTo>
                  <a:pt x="500762" y="577361"/>
                </a:moveTo>
                <a:lnTo>
                  <a:pt x="499877" y="578180"/>
                </a:lnTo>
                <a:lnTo>
                  <a:pt x="497433" y="580809"/>
                </a:lnTo>
                <a:lnTo>
                  <a:pt x="493687" y="585393"/>
                </a:lnTo>
                <a:lnTo>
                  <a:pt x="490435" y="590423"/>
                </a:lnTo>
                <a:lnTo>
                  <a:pt x="486778" y="595083"/>
                </a:lnTo>
                <a:lnTo>
                  <a:pt x="451795" y="631977"/>
                </a:lnTo>
                <a:lnTo>
                  <a:pt x="415480" y="652322"/>
                </a:lnTo>
                <a:lnTo>
                  <a:pt x="372132" y="659077"/>
                </a:lnTo>
                <a:lnTo>
                  <a:pt x="464045" y="659077"/>
                </a:lnTo>
                <a:lnTo>
                  <a:pt x="492955" y="633283"/>
                </a:lnTo>
                <a:lnTo>
                  <a:pt x="518726" y="601699"/>
                </a:lnTo>
                <a:lnTo>
                  <a:pt x="527508" y="583679"/>
                </a:lnTo>
                <a:lnTo>
                  <a:pt x="498436" y="583679"/>
                </a:lnTo>
                <a:lnTo>
                  <a:pt x="500926" y="578180"/>
                </a:lnTo>
                <a:lnTo>
                  <a:pt x="500762" y="577361"/>
                </a:lnTo>
                <a:close/>
              </a:path>
              <a:path w="789304" h="919480">
                <a:moveTo>
                  <a:pt x="502841" y="574992"/>
                </a:moveTo>
                <a:lnTo>
                  <a:pt x="500762" y="577361"/>
                </a:lnTo>
                <a:lnTo>
                  <a:pt x="500926" y="578180"/>
                </a:lnTo>
                <a:lnTo>
                  <a:pt x="498436" y="583679"/>
                </a:lnTo>
                <a:lnTo>
                  <a:pt x="499573" y="582152"/>
                </a:lnTo>
                <a:lnTo>
                  <a:pt x="502290" y="577361"/>
                </a:lnTo>
                <a:lnTo>
                  <a:pt x="502841" y="574992"/>
                </a:lnTo>
                <a:close/>
              </a:path>
              <a:path w="789304" h="919480">
                <a:moveTo>
                  <a:pt x="528077" y="574992"/>
                </a:moveTo>
                <a:lnTo>
                  <a:pt x="502841" y="574992"/>
                </a:lnTo>
                <a:lnTo>
                  <a:pt x="502290" y="577361"/>
                </a:lnTo>
                <a:lnTo>
                  <a:pt x="499573" y="582152"/>
                </a:lnTo>
                <a:lnTo>
                  <a:pt x="498436" y="583679"/>
                </a:lnTo>
                <a:lnTo>
                  <a:pt x="527508" y="583679"/>
                </a:lnTo>
                <a:lnTo>
                  <a:pt x="527816" y="582152"/>
                </a:lnTo>
                <a:lnTo>
                  <a:pt x="527926" y="581609"/>
                </a:lnTo>
                <a:lnTo>
                  <a:pt x="528023" y="577361"/>
                </a:lnTo>
                <a:lnTo>
                  <a:pt x="528077" y="574992"/>
                </a:lnTo>
                <a:close/>
              </a:path>
              <a:path w="789304" h="919480">
                <a:moveTo>
                  <a:pt x="782180" y="0"/>
                </a:moveTo>
                <a:lnTo>
                  <a:pt x="505205" y="0"/>
                </a:lnTo>
                <a:lnTo>
                  <a:pt x="498436" y="6781"/>
                </a:lnTo>
                <a:lnTo>
                  <a:pt x="498436" y="565746"/>
                </a:lnTo>
                <a:lnTo>
                  <a:pt x="500762" y="577361"/>
                </a:lnTo>
                <a:lnTo>
                  <a:pt x="502841" y="574992"/>
                </a:lnTo>
                <a:lnTo>
                  <a:pt x="528077" y="574992"/>
                </a:lnTo>
                <a:lnTo>
                  <a:pt x="528265" y="566813"/>
                </a:lnTo>
                <a:lnTo>
                  <a:pt x="528280" y="523486"/>
                </a:lnTo>
                <a:lnTo>
                  <a:pt x="528108" y="509927"/>
                </a:lnTo>
                <a:lnTo>
                  <a:pt x="528033" y="116981"/>
                </a:lnTo>
                <a:lnTo>
                  <a:pt x="528256" y="99176"/>
                </a:lnTo>
                <a:lnTo>
                  <a:pt x="528807" y="72632"/>
                </a:lnTo>
                <a:lnTo>
                  <a:pt x="528917" y="46101"/>
                </a:lnTo>
                <a:lnTo>
                  <a:pt x="528292" y="29502"/>
                </a:lnTo>
                <a:lnTo>
                  <a:pt x="513181" y="29502"/>
                </a:lnTo>
                <a:lnTo>
                  <a:pt x="527926" y="14744"/>
                </a:lnTo>
                <a:lnTo>
                  <a:pt x="788936" y="14744"/>
                </a:lnTo>
                <a:lnTo>
                  <a:pt x="788936" y="6781"/>
                </a:lnTo>
                <a:lnTo>
                  <a:pt x="782180" y="0"/>
                </a:lnTo>
                <a:close/>
              </a:path>
              <a:path w="789304" h="919480">
                <a:moveTo>
                  <a:pt x="14717" y="538319"/>
                </a:moveTo>
                <a:lnTo>
                  <a:pt x="4581" y="541886"/>
                </a:lnTo>
                <a:lnTo>
                  <a:pt x="0" y="552564"/>
                </a:lnTo>
                <a:lnTo>
                  <a:pt x="4630" y="563254"/>
                </a:lnTo>
                <a:lnTo>
                  <a:pt x="14751" y="566813"/>
                </a:lnTo>
                <a:lnTo>
                  <a:pt x="24892" y="563254"/>
                </a:lnTo>
                <a:lnTo>
                  <a:pt x="29502" y="552564"/>
                </a:lnTo>
                <a:lnTo>
                  <a:pt x="24865" y="541886"/>
                </a:lnTo>
                <a:lnTo>
                  <a:pt x="14717" y="538319"/>
                </a:lnTo>
                <a:close/>
              </a:path>
              <a:path w="789304" h="919480">
                <a:moveTo>
                  <a:pt x="29502" y="552564"/>
                </a:moveTo>
                <a:lnTo>
                  <a:pt x="24892" y="563254"/>
                </a:lnTo>
                <a:lnTo>
                  <a:pt x="14751" y="566813"/>
                </a:lnTo>
                <a:lnTo>
                  <a:pt x="29892" y="566813"/>
                </a:lnTo>
                <a:lnTo>
                  <a:pt x="29502" y="552564"/>
                </a:lnTo>
                <a:close/>
              </a:path>
              <a:path w="789304" h="919480">
                <a:moveTo>
                  <a:pt x="283743" y="0"/>
                </a:moveTo>
                <a:lnTo>
                  <a:pt x="6781" y="0"/>
                </a:lnTo>
                <a:lnTo>
                  <a:pt x="0" y="6781"/>
                </a:lnTo>
                <a:lnTo>
                  <a:pt x="0" y="552564"/>
                </a:lnTo>
                <a:lnTo>
                  <a:pt x="4581" y="541886"/>
                </a:lnTo>
                <a:lnTo>
                  <a:pt x="14717" y="538319"/>
                </a:lnTo>
                <a:lnTo>
                  <a:pt x="29502" y="538319"/>
                </a:lnTo>
                <a:lnTo>
                  <a:pt x="29502" y="29502"/>
                </a:lnTo>
                <a:lnTo>
                  <a:pt x="14757" y="29502"/>
                </a:lnTo>
                <a:lnTo>
                  <a:pt x="29502" y="14744"/>
                </a:lnTo>
                <a:lnTo>
                  <a:pt x="290499" y="14744"/>
                </a:lnTo>
                <a:lnTo>
                  <a:pt x="290499" y="6781"/>
                </a:lnTo>
                <a:lnTo>
                  <a:pt x="283743" y="0"/>
                </a:lnTo>
                <a:close/>
              </a:path>
              <a:path w="789304" h="919480">
                <a:moveTo>
                  <a:pt x="29502" y="538319"/>
                </a:moveTo>
                <a:lnTo>
                  <a:pt x="14717" y="538319"/>
                </a:lnTo>
                <a:lnTo>
                  <a:pt x="24865" y="541886"/>
                </a:lnTo>
                <a:lnTo>
                  <a:pt x="29502" y="552564"/>
                </a:lnTo>
                <a:lnTo>
                  <a:pt x="29502" y="538319"/>
                </a:lnTo>
                <a:close/>
              </a:path>
              <a:path w="789304" h="919480">
                <a:moveTo>
                  <a:pt x="29502" y="14744"/>
                </a:moveTo>
                <a:lnTo>
                  <a:pt x="14757" y="29502"/>
                </a:lnTo>
                <a:lnTo>
                  <a:pt x="29502" y="29502"/>
                </a:lnTo>
                <a:lnTo>
                  <a:pt x="29502" y="14744"/>
                </a:lnTo>
                <a:close/>
              </a:path>
              <a:path w="789304" h="919480">
                <a:moveTo>
                  <a:pt x="261010" y="14744"/>
                </a:moveTo>
                <a:lnTo>
                  <a:pt x="29502" y="14744"/>
                </a:lnTo>
                <a:lnTo>
                  <a:pt x="29502" y="29502"/>
                </a:lnTo>
                <a:lnTo>
                  <a:pt x="261010" y="29502"/>
                </a:lnTo>
                <a:lnTo>
                  <a:pt x="261010" y="14744"/>
                </a:lnTo>
                <a:close/>
              </a:path>
              <a:path w="789304" h="919480">
                <a:moveTo>
                  <a:pt x="290499" y="14744"/>
                </a:moveTo>
                <a:lnTo>
                  <a:pt x="261010" y="14744"/>
                </a:lnTo>
                <a:lnTo>
                  <a:pt x="275755" y="29502"/>
                </a:lnTo>
                <a:lnTo>
                  <a:pt x="290601" y="29502"/>
                </a:lnTo>
                <a:lnTo>
                  <a:pt x="290499" y="14744"/>
                </a:lnTo>
                <a:close/>
              </a:path>
              <a:path w="789304" h="919480">
                <a:moveTo>
                  <a:pt x="527926" y="14744"/>
                </a:moveTo>
                <a:lnTo>
                  <a:pt x="513181" y="29502"/>
                </a:lnTo>
                <a:lnTo>
                  <a:pt x="528292" y="29502"/>
                </a:lnTo>
                <a:lnTo>
                  <a:pt x="527950" y="20396"/>
                </a:lnTo>
                <a:lnTo>
                  <a:pt x="527926" y="14744"/>
                </a:lnTo>
                <a:close/>
              </a:path>
              <a:path w="789304" h="919480">
                <a:moveTo>
                  <a:pt x="759434" y="14744"/>
                </a:moveTo>
                <a:lnTo>
                  <a:pt x="527926" y="14744"/>
                </a:lnTo>
                <a:lnTo>
                  <a:pt x="527950" y="20396"/>
                </a:lnTo>
                <a:lnTo>
                  <a:pt x="528292" y="29502"/>
                </a:lnTo>
                <a:lnTo>
                  <a:pt x="759434" y="29502"/>
                </a:lnTo>
                <a:lnTo>
                  <a:pt x="759434" y="14744"/>
                </a:lnTo>
                <a:close/>
              </a:path>
              <a:path w="789304" h="919480">
                <a:moveTo>
                  <a:pt x="788936" y="14744"/>
                </a:moveTo>
                <a:lnTo>
                  <a:pt x="759434" y="14744"/>
                </a:lnTo>
                <a:lnTo>
                  <a:pt x="774179" y="29502"/>
                </a:lnTo>
                <a:lnTo>
                  <a:pt x="788936" y="29502"/>
                </a:lnTo>
                <a:lnTo>
                  <a:pt x="788936" y="14744"/>
                </a:lnTo>
                <a:close/>
              </a:path>
            </a:pathLst>
          </a:custGeom>
          <a:solidFill>
            <a:srgbClr val="25265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0" name="object 7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953221" y="3555571"/>
            <a:ext cx="668499" cy="849507"/>
          </a:xfrm>
          <a:prstGeom prst="rect">
            <a:avLst/>
          </a:prstGeom>
        </p:spPr>
      </p:pic>
      <p:grpSp>
        <p:nvGrpSpPr>
          <p:cNvPr id="71" name="object 71"/>
          <p:cNvGrpSpPr/>
          <p:nvPr/>
        </p:nvGrpSpPr>
        <p:grpSpPr>
          <a:xfrm>
            <a:off x="8623635" y="2307074"/>
            <a:ext cx="606425" cy="918844"/>
            <a:chOff x="8623635" y="2307074"/>
            <a:chExt cx="606425" cy="918844"/>
          </a:xfrm>
        </p:grpSpPr>
        <p:sp>
          <p:nvSpPr>
            <p:cNvPr id="72" name="object 72"/>
            <p:cNvSpPr/>
            <p:nvPr/>
          </p:nvSpPr>
          <p:spPr>
            <a:xfrm>
              <a:off x="8638380" y="2321801"/>
              <a:ext cx="575945" cy="889000"/>
            </a:xfrm>
            <a:custGeom>
              <a:avLst/>
              <a:gdLst/>
              <a:ahLst/>
              <a:cxnLst/>
              <a:rect l="l" t="t" r="r" b="b"/>
              <a:pathLst>
                <a:path w="575945" h="889000">
                  <a:moveTo>
                    <a:pt x="474853" y="0"/>
                  </a:moveTo>
                  <a:lnTo>
                    <a:pt x="432243" y="4551"/>
                  </a:lnTo>
                  <a:lnTo>
                    <a:pt x="389351" y="18368"/>
                  </a:lnTo>
                  <a:lnTo>
                    <a:pt x="347300" y="41692"/>
                  </a:lnTo>
                  <a:lnTo>
                    <a:pt x="307213" y="74764"/>
                  </a:lnTo>
                  <a:lnTo>
                    <a:pt x="270214" y="117826"/>
                  </a:lnTo>
                  <a:lnTo>
                    <a:pt x="237426" y="171119"/>
                  </a:lnTo>
                  <a:lnTo>
                    <a:pt x="230682" y="171119"/>
                  </a:lnTo>
                  <a:lnTo>
                    <a:pt x="212166" y="20954"/>
                  </a:lnTo>
                  <a:lnTo>
                    <a:pt x="0" y="20954"/>
                  </a:lnTo>
                  <a:lnTo>
                    <a:pt x="0" y="888796"/>
                  </a:lnTo>
                  <a:lnTo>
                    <a:pt x="259308" y="888796"/>
                  </a:lnTo>
                  <a:lnTo>
                    <a:pt x="259308" y="392887"/>
                  </a:lnTo>
                  <a:lnTo>
                    <a:pt x="289056" y="332291"/>
                  </a:lnTo>
                  <a:lnTo>
                    <a:pt x="324297" y="287786"/>
                  </a:lnTo>
                  <a:lnTo>
                    <a:pt x="362851" y="257865"/>
                  </a:lnTo>
                  <a:lnTo>
                    <a:pt x="402536" y="241017"/>
                  </a:lnTo>
                  <a:lnTo>
                    <a:pt x="441172" y="235737"/>
                  </a:lnTo>
                  <a:lnTo>
                    <a:pt x="465956" y="236392"/>
                  </a:lnTo>
                  <a:lnTo>
                    <a:pt x="486635" y="238356"/>
                  </a:lnTo>
                  <a:lnTo>
                    <a:pt x="506052" y="241630"/>
                  </a:lnTo>
                  <a:lnTo>
                    <a:pt x="527050" y="246214"/>
                  </a:lnTo>
                  <a:lnTo>
                    <a:pt x="575894" y="17462"/>
                  </a:lnTo>
                  <a:lnTo>
                    <a:pt x="557023" y="9574"/>
                  </a:lnTo>
                  <a:lnTo>
                    <a:pt x="534841" y="4144"/>
                  </a:lnTo>
                  <a:lnTo>
                    <a:pt x="507924" y="1008"/>
                  </a:lnTo>
                  <a:lnTo>
                    <a:pt x="4748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8623635" y="2307074"/>
              <a:ext cx="606425" cy="918844"/>
            </a:xfrm>
            <a:custGeom>
              <a:avLst/>
              <a:gdLst/>
              <a:ahLst/>
              <a:cxnLst/>
              <a:rect l="l" t="t" r="r" b="b"/>
              <a:pathLst>
                <a:path w="606425" h="918844">
                  <a:moveTo>
                    <a:pt x="2247" y="30697"/>
                  </a:moveTo>
                  <a:lnTo>
                    <a:pt x="1705" y="31730"/>
                  </a:lnTo>
                  <a:lnTo>
                    <a:pt x="0" y="35687"/>
                  </a:lnTo>
                  <a:lnTo>
                    <a:pt x="25" y="911517"/>
                  </a:lnTo>
                  <a:lnTo>
                    <a:pt x="6756" y="918273"/>
                  </a:lnTo>
                  <a:lnTo>
                    <a:pt x="282028" y="918273"/>
                  </a:lnTo>
                  <a:lnTo>
                    <a:pt x="288810" y="911517"/>
                  </a:lnTo>
                  <a:lnTo>
                    <a:pt x="288810" y="903516"/>
                  </a:lnTo>
                  <a:lnTo>
                    <a:pt x="29489" y="903516"/>
                  </a:lnTo>
                  <a:lnTo>
                    <a:pt x="14744" y="888771"/>
                  </a:lnTo>
                  <a:lnTo>
                    <a:pt x="29489" y="888771"/>
                  </a:lnTo>
                  <a:lnTo>
                    <a:pt x="29489" y="50431"/>
                  </a:lnTo>
                  <a:lnTo>
                    <a:pt x="14744" y="50431"/>
                  </a:lnTo>
                  <a:lnTo>
                    <a:pt x="4054" y="45821"/>
                  </a:lnTo>
                  <a:lnTo>
                    <a:pt x="497" y="35687"/>
                  </a:lnTo>
                  <a:lnTo>
                    <a:pt x="2247" y="30697"/>
                  </a:lnTo>
                  <a:close/>
                </a:path>
                <a:path w="606425" h="918844">
                  <a:moveTo>
                    <a:pt x="29489" y="888771"/>
                  </a:moveTo>
                  <a:lnTo>
                    <a:pt x="14744" y="888771"/>
                  </a:lnTo>
                  <a:lnTo>
                    <a:pt x="29489" y="903516"/>
                  </a:lnTo>
                  <a:lnTo>
                    <a:pt x="29489" y="888771"/>
                  </a:lnTo>
                  <a:close/>
                </a:path>
                <a:path w="606425" h="918844">
                  <a:moveTo>
                    <a:pt x="259308" y="888771"/>
                  </a:moveTo>
                  <a:lnTo>
                    <a:pt x="29489" y="888771"/>
                  </a:lnTo>
                  <a:lnTo>
                    <a:pt x="29489" y="903516"/>
                  </a:lnTo>
                  <a:lnTo>
                    <a:pt x="259308" y="903516"/>
                  </a:lnTo>
                  <a:lnTo>
                    <a:pt x="259308" y="888771"/>
                  </a:lnTo>
                  <a:close/>
                </a:path>
                <a:path w="606425" h="918844">
                  <a:moveTo>
                    <a:pt x="449889" y="235748"/>
                  </a:moveTo>
                  <a:lnTo>
                    <a:pt x="391598" y="249075"/>
                  </a:lnTo>
                  <a:lnTo>
                    <a:pt x="344065" y="278142"/>
                  </a:lnTo>
                  <a:lnTo>
                    <a:pt x="311725" y="310727"/>
                  </a:lnTo>
                  <a:lnTo>
                    <a:pt x="281597" y="355752"/>
                  </a:lnTo>
                  <a:lnTo>
                    <a:pt x="262382" y="394826"/>
                  </a:lnTo>
                  <a:lnTo>
                    <a:pt x="258863" y="415906"/>
                  </a:lnTo>
                  <a:lnTo>
                    <a:pt x="258913" y="423751"/>
                  </a:lnTo>
                  <a:lnTo>
                    <a:pt x="259160" y="431600"/>
                  </a:lnTo>
                  <a:lnTo>
                    <a:pt x="259308" y="439331"/>
                  </a:lnTo>
                  <a:lnTo>
                    <a:pt x="259308" y="903516"/>
                  </a:lnTo>
                  <a:lnTo>
                    <a:pt x="274053" y="888771"/>
                  </a:lnTo>
                  <a:lnTo>
                    <a:pt x="288810" y="888771"/>
                  </a:lnTo>
                  <a:lnTo>
                    <a:pt x="288810" y="419163"/>
                  </a:lnTo>
                  <a:lnTo>
                    <a:pt x="290888" y="404112"/>
                  </a:lnTo>
                  <a:lnTo>
                    <a:pt x="311518" y="362762"/>
                  </a:lnTo>
                  <a:lnTo>
                    <a:pt x="352228" y="310202"/>
                  </a:lnTo>
                  <a:lnTo>
                    <a:pt x="407796" y="274281"/>
                  </a:lnTo>
                  <a:lnTo>
                    <a:pt x="472620" y="265187"/>
                  </a:lnTo>
                  <a:lnTo>
                    <a:pt x="555958" y="265187"/>
                  </a:lnTo>
                  <a:lnTo>
                    <a:pt x="557701" y="257022"/>
                  </a:lnTo>
                  <a:lnTo>
                    <a:pt x="527570" y="257022"/>
                  </a:lnTo>
                  <a:lnTo>
                    <a:pt x="530434" y="243612"/>
                  </a:lnTo>
                  <a:lnTo>
                    <a:pt x="514242" y="240318"/>
                  </a:lnTo>
                  <a:lnTo>
                    <a:pt x="482120" y="236205"/>
                  </a:lnTo>
                  <a:lnTo>
                    <a:pt x="449889" y="235748"/>
                  </a:lnTo>
                  <a:close/>
                </a:path>
                <a:path w="606425" h="918844">
                  <a:moveTo>
                    <a:pt x="288810" y="888771"/>
                  </a:moveTo>
                  <a:lnTo>
                    <a:pt x="274053" y="888771"/>
                  </a:lnTo>
                  <a:lnTo>
                    <a:pt x="259308" y="903516"/>
                  </a:lnTo>
                  <a:lnTo>
                    <a:pt x="288810" y="903516"/>
                  </a:lnTo>
                  <a:lnTo>
                    <a:pt x="288810" y="888771"/>
                  </a:lnTo>
                  <a:close/>
                </a:path>
                <a:path w="606425" h="918844">
                  <a:moveTo>
                    <a:pt x="555958" y="265187"/>
                  </a:moveTo>
                  <a:lnTo>
                    <a:pt x="472620" y="265187"/>
                  </a:lnTo>
                  <a:lnTo>
                    <a:pt x="505555" y="268722"/>
                  </a:lnTo>
                  <a:lnTo>
                    <a:pt x="537883" y="275170"/>
                  </a:lnTo>
                  <a:lnTo>
                    <a:pt x="545299" y="276860"/>
                  </a:lnTo>
                  <a:lnTo>
                    <a:pt x="554304" y="272935"/>
                  </a:lnTo>
                  <a:lnTo>
                    <a:pt x="555958" y="265187"/>
                  </a:lnTo>
                  <a:close/>
                </a:path>
                <a:path w="606425" h="918844">
                  <a:moveTo>
                    <a:pt x="530434" y="243612"/>
                  </a:moveTo>
                  <a:lnTo>
                    <a:pt x="527570" y="257022"/>
                  </a:lnTo>
                  <a:lnTo>
                    <a:pt x="545718" y="246722"/>
                  </a:lnTo>
                  <a:lnTo>
                    <a:pt x="530434" y="243612"/>
                  </a:lnTo>
                  <a:close/>
                </a:path>
                <a:path w="606425" h="918844">
                  <a:moveTo>
                    <a:pt x="573639" y="41270"/>
                  </a:moveTo>
                  <a:lnTo>
                    <a:pt x="530434" y="243612"/>
                  </a:lnTo>
                  <a:lnTo>
                    <a:pt x="545718" y="246722"/>
                  </a:lnTo>
                  <a:lnTo>
                    <a:pt x="527570" y="257022"/>
                  </a:lnTo>
                  <a:lnTo>
                    <a:pt x="557701" y="257022"/>
                  </a:lnTo>
                  <a:lnTo>
                    <a:pt x="602978" y="44919"/>
                  </a:lnTo>
                  <a:lnTo>
                    <a:pt x="583196" y="44919"/>
                  </a:lnTo>
                  <a:lnTo>
                    <a:pt x="573639" y="41270"/>
                  </a:lnTo>
                  <a:close/>
                </a:path>
                <a:path w="606425" h="918844">
                  <a:moveTo>
                    <a:pt x="212166" y="35687"/>
                  </a:moveTo>
                  <a:lnTo>
                    <a:pt x="231601" y="193294"/>
                  </a:lnTo>
                  <a:lnTo>
                    <a:pt x="231660" y="193776"/>
                  </a:lnTo>
                  <a:lnTo>
                    <a:pt x="236651" y="200596"/>
                  </a:lnTo>
                  <a:lnTo>
                    <a:pt x="257187" y="200596"/>
                  </a:lnTo>
                  <a:lnTo>
                    <a:pt x="262521" y="197840"/>
                  </a:lnTo>
                  <a:lnTo>
                    <a:pt x="264909" y="193294"/>
                  </a:lnTo>
                  <a:lnTo>
                    <a:pt x="269403" y="185851"/>
                  </a:lnTo>
                  <a:lnTo>
                    <a:pt x="260184" y="185851"/>
                  </a:lnTo>
                  <a:lnTo>
                    <a:pt x="252736" y="178409"/>
                  </a:lnTo>
                  <a:lnTo>
                    <a:pt x="239433" y="178409"/>
                  </a:lnTo>
                  <a:lnTo>
                    <a:pt x="255850" y="150698"/>
                  </a:lnTo>
                  <a:lnTo>
                    <a:pt x="243485" y="50431"/>
                  </a:lnTo>
                  <a:lnTo>
                    <a:pt x="226910" y="50431"/>
                  </a:lnTo>
                  <a:lnTo>
                    <a:pt x="212166" y="35687"/>
                  </a:lnTo>
                  <a:close/>
                </a:path>
                <a:path w="606425" h="918844">
                  <a:moveTo>
                    <a:pt x="258366" y="171107"/>
                  </a:moveTo>
                  <a:lnTo>
                    <a:pt x="252171" y="171107"/>
                  </a:lnTo>
                  <a:lnTo>
                    <a:pt x="247886" y="173563"/>
                  </a:lnTo>
                  <a:lnTo>
                    <a:pt x="260184" y="185851"/>
                  </a:lnTo>
                  <a:lnTo>
                    <a:pt x="258366" y="171107"/>
                  </a:lnTo>
                  <a:close/>
                </a:path>
                <a:path w="606425" h="918844">
                  <a:moveTo>
                    <a:pt x="495147" y="0"/>
                  </a:moveTo>
                  <a:lnTo>
                    <a:pt x="447278" y="4394"/>
                  </a:lnTo>
                  <a:lnTo>
                    <a:pt x="401294" y="18389"/>
                  </a:lnTo>
                  <a:lnTo>
                    <a:pt x="360128" y="40130"/>
                  </a:lnTo>
                  <a:lnTo>
                    <a:pt x="323405" y="68158"/>
                  </a:lnTo>
                  <a:lnTo>
                    <a:pt x="291079" y="101318"/>
                  </a:lnTo>
                  <a:lnTo>
                    <a:pt x="263103" y="138453"/>
                  </a:lnTo>
                  <a:lnTo>
                    <a:pt x="255850" y="150698"/>
                  </a:lnTo>
                  <a:lnTo>
                    <a:pt x="260184" y="185851"/>
                  </a:lnTo>
                  <a:lnTo>
                    <a:pt x="269403" y="185851"/>
                  </a:lnTo>
                  <a:lnTo>
                    <a:pt x="291998" y="148434"/>
                  </a:lnTo>
                  <a:lnTo>
                    <a:pt x="324900" y="107676"/>
                  </a:lnTo>
                  <a:lnTo>
                    <a:pt x="363903" y="73111"/>
                  </a:lnTo>
                  <a:lnTo>
                    <a:pt x="409295" y="46824"/>
                  </a:lnTo>
                  <a:lnTo>
                    <a:pt x="448570" y="34036"/>
                  </a:lnTo>
                  <a:lnTo>
                    <a:pt x="489597" y="29476"/>
                  </a:lnTo>
                  <a:lnTo>
                    <a:pt x="576157" y="29476"/>
                  </a:lnTo>
                  <a:lnTo>
                    <a:pt x="576414" y="28270"/>
                  </a:lnTo>
                  <a:lnTo>
                    <a:pt x="605678" y="28270"/>
                  </a:lnTo>
                  <a:lnTo>
                    <a:pt x="604088" y="22466"/>
                  </a:lnTo>
                  <a:lnTo>
                    <a:pt x="598081" y="19456"/>
                  </a:lnTo>
                  <a:lnTo>
                    <a:pt x="573480" y="9679"/>
                  </a:lnTo>
                  <a:lnTo>
                    <a:pt x="547866" y="3813"/>
                  </a:lnTo>
                  <a:lnTo>
                    <a:pt x="522475" y="998"/>
                  </a:lnTo>
                  <a:lnTo>
                    <a:pt x="524381" y="998"/>
                  </a:lnTo>
                  <a:lnTo>
                    <a:pt x="495147" y="0"/>
                  </a:lnTo>
                  <a:close/>
                </a:path>
                <a:path w="606425" h="918844">
                  <a:moveTo>
                    <a:pt x="255850" y="150698"/>
                  </a:moveTo>
                  <a:lnTo>
                    <a:pt x="239433" y="178409"/>
                  </a:lnTo>
                  <a:lnTo>
                    <a:pt x="247886" y="173563"/>
                  </a:lnTo>
                  <a:lnTo>
                    <a:pt x="245427" y="171107"/>
                  </a:lnTo>
                  <a:lnTo>
                    <a:pt x="258366" y="171107"/>
                  </a:lnTo>
                  <a:lnTo>
                    <a:pt x="255850" y="150698"/>
                  </a:lnTo>
                  <a:close/>
                </a:path>
                <a:path w="606425" h="918844">
                  <a:moveTo>
                    <a:pt x="247886" y="173563"/>
                  </a:moveTo>
                  <a:lnTo>
                    <a:pt x="239433" y="178409"/>
                  </a:lnTo>
                  <a:lnTo>
                    <a:pt x="252736" y="178409"/>
                  </a:lnTo>
                  <a:lnTo>
                    <a:pt x="247886" y="173563"/>
                  </a:lnTo>
                  <a:close/>
                </a:path>
                <a:path w="606425" h="918844">
                  <a:moveTo>
                    <a:pt x="252171" y="171107"/>
                  </a:moveTo>
                  <a:lnTo>
                    <a:pt x="245427" y="171107"/>
                  </a:lnTo>
                  <a:lnTo>
                    <a:pt x="247886" y="173563"/>
                  </a:lnTo>
                  <a:lnTo>
                    <a:pt x="252171" y="171107"/>
                  </a:lnTo>
                  <a:close/>
                </a:path>
                <a:path w="606425" h="918844">
                  <a:moveTo>
                    <a:pt x="14744" y="21437"/>
                  </a:moveTo>
                  <a:lnTo>
                    <a:pt x="8427" y="23655"/>
                  </a:lnTo>
                  <a:lnTo>
                    <a:pt x="4445" y="25373"/>
                  </a:lnTo>
                  <a:lnTo>
                    <a:pt x="3415" y="27762"/>
                  </a:lnTo>
                  <a:lnTo>
                    <a:pt x="3100" y="28270"/>
                  </a:lnTo>
                  <a:lnTo>
                    <a:pt x="497" y="35687"/>
                  </a:lnTo>
                  <a:lnTo>
                    <a:pt x="4054" y="45821"/>
                  </a:lnTo>
                  <a:lnTo>
                    <a:pt x="14744" y="50431"/>
                  </a:lnTo>
                  <a:lnTo>
                    <a:pt x="29489" y="50431"/>
                  </a:lnTo>
                  <a:lnTo>
                    <a:pt x="29489" y="35687"/>
                  </a:lnTo>
                  <a:lnTo>
                    <a:pt x="24881" y="25003"/>
                  </a:lnTo>
                  <a:lnTo>
                    <a:pt x="14744" y="21437"/>
                  </a:lnTo>
                  <a:close/>
                </a:path>
                <a:path w="606425" h="918844">
                  <a:moveTo>
                    <a:pt x="236070" y="21437"/>
                  </a:moveTo>
                  <a:lnTo>
                    <a:pt x="14744" y="21437"/>
                  </a:lnTo>
                  <a:lnTo>
                    <a:pt x="24881" y="25003"/>
                  </a:lnTo>
                  <a:lnTo>
                    <a:pt x="29489" y="35687"/>
                  </a:lnTo>
                  <a:lnTo>
                    <a:pt x="29489" y="50431"/>
                  </a:lnTo>
                  <a:lnTo>
                    <a:pt x="213984" y="50431"/>
                  </a:lnTo>
                  <a:lnTo>
                    <a:pt x="212256" y="36416"/>
                  </a:lnTo>
                  <a:lnTo>
                    <a:pt x="212166" y="35687"/>
                  </a:lnTo>
                  <a:lnTo>
                    <a:pt x="241667" y="35687"/>
                  </a:lnTo>
                  <a:lnTo>
                    <a:pt x="240753" y="28270"/>
                  </a:lnTo>
                  <a:lnTo>
                    <a:pt x="240690" y="27762"/>
                  </a:lnTo>
                  <a:lnTo>
                    <a:pt x="236070" y="21437"/>
                  </a:lnTo>
                  <a:close/>
                </a:path>
                <a:path w="606425" h="918844">
                  <a:moveTo>
                    <a:pt x="241667" y="35687"/>
                  </a:moveTo>
                  <a:lnTo>
                    <a:pt x="212166" y="35687"/>
                  </a:lnTo>
                  <a:lnTo>
                    <a:pt x="226910" y="50431"/>
                  </a:lnTo>
                  <a:lnTo>
                    <a:pt x="243485" y="50431"/>
                  </a:lnTo>
                  <a:lnTo>
                    <a:pt x="241757" y="36416"/>
                  </a:lnTo>
                  <a:lnTo>
                    <a:pt x="241667" y="35687"/>
                  </a:lnTo>
                  <a:close/>
                </a:path>
                <a:path w="606425" h="918844">
                  <a:moveTo>
                    <a:pt x="576414" y="28270"/>
                  </a:moveTo>
                  <a:lnTo>
                    <a:pt x="573639" y="41270"/>
                  </a:lnTo>
                  <a:lnTo>
                    <a:pt x="583196" y="44919"/>
                  </a:lnTo>
                  <a:lnTo>
                    <a:pt x="576414" y="28270"/>
                  </a:lnTo>
                  <a:close/>
                </a:path>
                <a:path w="606425" h="918844">
                  <a:moveTo>
                    <a:pt x="605678" y="28270"/>
                  </a:moveTo>
                  <a:lnTo>
                    <a:pt x="576414" y="28270"/>
                  </a:lnTo>
                  <a:lnTo>
                    <a:pt x="583196" y="44919"/>
                  </a:lnTo>
                  <a:lnTo>
                    <a:pt x="602978" y="44919"/>
                  </a:lnTo>
                  <a:lnTo>
                    <a:pt x="606158" y="30022"/>
                  </a:lnTo>
                  <a:lnTo>
                    <a:pt x="605678" y="28270"/>
                  </a:lnTo>
                  <a:close/>
                </a:path>
                <a:path w="606425" h="918844">
                  <a:moveTo>
                    <a:pt x="576157" y="29476"/>
                  </a:moveTo>
                  <a:lnTo>
                    <a:pt x="489597" y="29476"/>
                  </a:lnTo>
                  <a:lnTo>
                    <a:pt x="513437" y="29778"/>
                  </a:lnTo>
                  <a:lnTo>
                    <a:pt x="537444" y="31730"/>
                  </a:lnTo>
                  <a:lnTo>
                    <a:pt x="560928" y="36416"/>
                  </a:lnTo>
                  <a:lnTo>
                    <a:pt x="573639" y="41270"/>
                  </a:lnTo>
                  <a:lnTo>
                    <a:pt x="576040" y="30022"/>
                  </a:lnTo>
                  <a:lnTo>
                    <a:pt x="576157" y="29476"/>
                  </a:lnTo>
                  <a:close/>
                </a:path>
                <a:path w="606425" h="918844">
                  <a:moveTo>
                    <a:pt x="4445" y="25373"/>
                  </a:moveTo>
                  <a:lnTo>
                    <a:pt x="4061" y="25539"/>
                  </a:lnTo>
                  <a:lnTo>
                    <a:pt x="3100" y="28270"/>
                  </a:lnTo>
                  <a:lnTo>
                    <a:pt x="3415" y="27762"/>
                  </a:lnTo>
                  <a:lnTo>
                    <a:pt x="4373" y="25539"/>
                  </a:lnTo>
                  <a:lnTo>
                    <a:pt x="4445" y="25373"/>
                  </a:lnTo>
                  <a:close/>
                </a:path>
                <a:path w="606425" h="918844">
                  <a:moveTo>
                    <a:pt x="8427" y="23655"/>
                  </a:moveTo>
                  <a:lnTo>
                    <a:pt x="4604" y="25003"/>
                  </a:lnTo>
                  <a:lnTo>
                    <a:pt x="4445" y="25373"/>
                  </a:lnTo>
                  <a:lnTo>
                    <a:pt x="8427" y="23655"/>
                  </a:lnTo>
                  <a:close/>
                </a:path>
                <a:path w="606425" h="918844">
                  <a:moveTo>
                    <a:pt x="235699" y="20929"/>
                  </a:moveTo>
                  <a:lnTo>
                    <a:pt x="14744" y="20929"/>
                  </a:lnTo>
                  <a:lnTo>
                    <a:pt x="8427" y="23655"/>
                  </a:lnTo>
                  <a:lnTo>
                    <a:pt x="14744" y="21437"/>
                  </a:lnTo>
                  <a:lnTo>
                    <a:pt x="236070" y="21437"/>
                  </a:lnTo>
                  <a:lnTo>
                    <a:pt x="235699" y="20929"/>
                  </a:lnTo>
                  <a:close/>
                </a:path>
              </a:pathLst>
            </a:custGeom>
            <a:solidFill>
              <a:srgbClr val="2526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4" name="object 74"/>
          <p:cNvGrpSpPr/>
          <p:nvPr/>
        </p:nvGrpSpPr>
        <p:grpSpPr>
          <a:xfrm>
            <a:off x="2881543" y="3555888"/>
            <a:ext cx="577850" cy="777875"/>
            <a:chOff x="2881543" y="3555888"/>
            <a:chExt cx="577850" cy="777875"/>
          </a:xfrm>
        </p:grpSpPr>
        <p:sp>
          <p:nvSpPr>
            <p:cNvPr id="75" name="object 75"/>
            <p:cNvSpPr/>
            <p:nvPr/>
          </p:nvSpPr>
          <p:spPr>
            <a:xfrm>
              <a:off x="2896296" y="3570020"/>
              <a:ext cx="546735" cy="749300"/>
            </a:xfrm>
            <a:custGeom>
              <a:avLst/>
              <a:gdLst/>
              <a:ahLst/>
              <a:cxnLst/>
              <a:rect l="l" t="t" r="r" b="b"/>
              <a:pathLst>
                <a:path w="546735" h="749300">
                  <a:moveTo>
                    <a:pt x="327812" y="0"/>
                  </a:moveTo>
                  <a:lnTo>
                    <a:pt x="284929" y="2868"/>
                  </a:lnTo>
                  <a:lnTo>
                    <a:pt x="243310" y="11387"/>
                  </a:lnTo>
                  <a:lnTo>
                    <a:pt x="203425" y="25431"/>
                  </a:lnTo>
                  <a:lnTo>
                    <a:pt x="165743" y="44873"/>
                  </a:lnTo>
                  <a:lnTo>
                    <a:pt x="130734" y="69586"/>
                  </a:lnTo>
                  <a:lnTo>
                    <a:pt x="98869" y="99442"/>
                  </a:lnTo>
                  <a:lnTo>
                    <a:pt x="70617" y="134315"/>
                  </a:lnTo>
                  <a:lnTo>
                    <a:pt x="46448" y="174078"/>
                  </a:lnTo>
                  <a:lnTo>
                    <a:pt x="26831" y="218604"/>
                  </a:lnTo>
                  <a:lnTo>
                    <a:pt x="12238" y="267765"/>
                  </a:lnTo>
                  <a:lnTo>
                    <a:pt x="3137" y="321436"/>
                  </a:lnTo>
                  <a:lnTo>
                    <a:pt x="0" y="379488"/>
                  </a:lnTo>
                  <a:lnTo>
                    <a:pt x="3014" y="438044"/>
                  </a:lnTo>
                  <a:lnTo>
                    <a:pt x="11778" y="491628"/>
                  </a:lnTo>
                  <a:lnTo>
                    <a:pt x="25874" y="540219"/>
                  </a:lnTo>
                  <a:lnTo>
                    <a:pt x="44883" y="583793"/>
                  </a:lnTo>
                  <a:lnTo>
                    <a:pt x="68385" y="622326"/>
                  </a:lnTo>
                  <a:lnTo>
                    <a:pt x="95964" y="655797"/>
                  </a:lnTo>
                  <a:lnTo>
                    <a:pt x="127199" y="684182"/>
                  </a:lnTo>
                  <a:lnTo>
                    <a:pt x="161673" y="707458"/>
                  </a:lnTo>
                  <a:lnTo>
                    <a:pt x="198967" y="725601"/>
                  </a:lnTo>
                  <a:lnTo>
                    <a:pt x="238662" y="738589"/>
                  </a:lnTo>
                  <a:lnTo>
                    <a:pt x="280341" y="746399"/>
                  </a:lnTo>
                  <a:lnTo>
                    <a:pt x="323583" y="749007"/>
                  </a:lnTo>
                  <a:lnTo>
                    <a:pt x="374300" y="744852"/>
                  </a:lnTo>
                  <a:lnTo>
                    <a:pt x="422225" y="732281"/>
                  </a:lnTo>
                  <a:lnTo>
                    <a:pt x="467104" y="711135"/>
                  </a:lnTo>
                  <a:lnTo>
                    <a:pt x="508683" y="681254"/>
                  </a:lnTo>
                  <a:lnTo>
                    <a:pt x="546709" y="642480"/>
                  </a:lnTo>
                  <a:lnTo>
                    <a:pt x="461060" y="540384"/>
                  </a:lnTo>
                  <a:lnTo>
                    <a:pt x="434454" y="565193"/>
                  </a:lnTo>
                  <a:lnTo>
                    <a:pt x="403688" y="584074"/>
                  </a:lnTo>
                  <a:lnTo>
                    <a:pt x="368559" y="596090"/>
                  </a:lnTo>
                  <a:lnTo>
                    <a:pt x="328866" y="600303"/>
                  </a:lnTo>
                  <a:lnTo>
                    <a:pt x="289667" y="595273"/>
                  </a:lnTo>
                  <a:lnTo>
                    <a:pt x="225211" y="556197"/>
                  </a:lnTo>
                  <a:lnTo>
                    <a:pt x="201101" y="522926"/>
                  </a:lnTo>
                  <a:lnTo>
                    <a:pt x="183169" y="481017"/>
                  </a:lnTo>
                  <a:lnTo>
                    <a:pt x="171989" y="430857"/>
                  </a:lnTo>
                  <a:lnTo>
                    <a:pt x="168135" y="372833"/>
                  </a:lnTo>
                  <a:lnTo>
                    <a:pt x="172442" y="316393"/>
                  </a:lnTo>
                  <a:lnTo>
                    <a:pt x="184721" y="267251"/>
                  </a:lnTo>
                  <a:lnTo>
                    <a:pt x="204010" y="225912"/>
                  </a:lnTo>
                  <a:lnTo>
                    <a:pt x="229349" y="192880"/>
                  </a:lnTo>
                  <a:lnTo>
                    <a:pt x="259775" y="168660"/>
                  </a:lnTo>
                  <a:lnTo>
                    <a:pt x="332041" y="148678"/>
                  </a:lnTo>
                  <a:lnTo>
                    <a:pt x="366308" y="151800"/>
                  </a:lnTo>
                  <a:lnTo>
                    <a:pt x="396809" y="161164"/>
                  </a:lnTo>
                  <a:lnTo>
                    <a:pt x="424536" y="176769"/>
                  </a:lnTo>
                  <a:lnTo>
                    <a:pt x="450481" y="198615"/>
                  </a:lnTo>
                  <a:lnTo>
                    <a:pt x="537197" y="94310"/>
                  </a:lnTo>
                  <a:lnTo>
                    <a:pt x="505777" y="64472"/>
                  </a:lnTo>
                  <a:lnTo>
                    <a:pt x="468824" y="38580"/>
                  </a:lnTo>
                  <a:lnTo>
                    <a:pt x="426643" y="18175"/>
                  </a:lnTo>
                  <a:lnTo>
                    <a:pt x="379538" y="4801"/>
                  </a:lnTo>
                  <a:lnTo>
                    <a:pt x="327812" y="0"/>
                  </a:lnTo>
                  <a:close/>
                </a:path>
              </a:pathLst>
            </a:custGeom>
            <a:solidFill>
              <a:srgbClr val="FED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2881543" y="3555888"/>
              <a:ext cx="577850" cy="777875"/>
            </a:xfrm>
            <a:custGeom>
              <a:avLst/>
              <a:gdLst/>
              <a:ahLst/>
              <a:cxnLst/>
              <a:rect l="l" t="t" r="r" b="b"/>
              <a:pathLst>
                <a:path w="577850" h="777875">
                  <a:moveTo>
                    <a:pt x="0" y="393621"/>
                  </a:moveTo>
                  <a:lnTo>
                    <a:pt x="2094" y="440263"/>
                  </a:lnTo>
                  <a:lnTo>
                    <a:pt x="2131" y="441094"/>
                  </a:lnTo>
                  <a:lnTo>
                    <a:pt x="8408" y="488386"/>
                  </a:lnTo>
                  <a:lnTo>
                    <a:pt x="19226" y="534736"/>
                  </a:lnTo>
                  <a:lnTo>
                    <a:pt x="34977" y="579380"/>
                  </a:lnTo>
                  <a:lnTo>
                    <a:pt x="56058" y="621558"/>
                  </a:lnTo>
                  <a:lnTo>
                    <a:pt x="82904" y="660549"/>
                  </a:lnTo>
                  <a:lnTo>
                    <a:pt x="115785" y="695462"/>
                  </a:lnTo>
                  <a:lnTo>
                    <a:pt x="155182" y="725638"/>
                  </a:lnTo>
                  <a:lnTo>
                    <a:pt x="198668" y="749067"/>
                  </a:lnTo>
                  <a:lnTo>
                    <a:pt x="245197" y="765647"/>
                  </a:lnTo>
                  <a:lnTo>
                    <a:pt x="293718" y="775274"/>
                  </a:lnTo>
                  <a:lnTo>
                    <a:pt x="343183" y="777847"/>
                  </a:lnTo>
                  <a:lnTo>
                    <a:pt x="392544" y="773262"/>
                  </a:lnTo>
                  <a:lnTo>
                    <a:pt x="444102" y="759320"/>
                  </a:lnTo>
                  <a:lnTo>
                    <a:pt x="466149" y="748567"/>
                  </a:lnTo>
                  <a:lnTo>
                    <a:pt x="332285" y="748567"/>
                  </a:lnTo>
                  <a:lnTo>
                    <a:pt x="295241" y="745816"/>
                  </a:lnTo>
                  <a:lnTo>
                    <a:pt x="208900" y="721357"/>
                  </a:lnTo>
                  <a:lnTo>
                    <a:pt x="163883" y="695462"/>
                  </a:lnTo>
                  <a:lnTo>
                    <a:pt x="124405" y="661955"/>
                  </a:lnTo>
                  <a:lnTo>
                    <a:pt x="91280" y="621755"/>
                  </a:lnTo>
                  <a:lnTo>
                    <a:pt x="65125" y="575663"/>
                  </a:lnTo>
                  <a:lnTo>
                    <a:pt x="48566" y="531992"/>
                  </a:lnTo>
                  <a:lnTo>
                    <a:pt x="37603" y="486623"/>
                  </a:lnTo>
                  <a:lnTo>
                    <a:pt x="31604" y="441094"/>
                  </a:lnTo>
                  <a:lnTo>
                    <a:pt x="30110" y="407870"/>
                  </a:lnTo>
                  <a:lnTo>
                    <a:pt x="14693" y="407870"/>
                  </a:lnTo>
                  <a:lnTo>
                    <a:pt x="4587" y="404311"/>
                  </a:lnTo>
                  <a:lnTo>
                    <a:pt x="0" y="393621"/>
                  </a:lnTo>
                  <a:close/>
                </a:path>
                <a:path w="577850" h="777875">
                  <a:moveTo>
                    <a:pt x="541671" y="655886"/>
                  </a:moveTo>
                  <a:lnTo>
                    <a:pt x="485715" y="705005"/>
                  </a:lnTo>
                  <a:lnTo>
                    <a:pt x="447600" y="726056"/>
                  </a:lnTo>
                  <a:lnTo>
                    <a:pt x="405726" y="740483"/>
                  </a:lnTo>
                  <a:lnTo>
                    <a:pt x="332285" y="748567"/>
                  </a:lnTo>
                  <a:lnTo>
                    <a:pt x="466149" y="748567"/>
                  </a:lnTo>
                  <a:lnTo>
                    <a:pt x="491572" y="736167"/>
                  </a:lnTo>
                  <a:lnTo>
                    <a:pt x="534365" y="705005"/>
                  </a:lnTo>
                  <a:lnTo>
                    <a:pt x="571893" y="667039"/>
                  </a:lnTo>
                  <a:lnTo>
                    <a:pt x="551027" y="667039"/>
                  </a:lnTo>
                  <a:lnTo>
                    <a:pt x="541671" y="655886"/>
                  </a:lnTo>
                  <a:close/>
                </a:path>
                <a:path w="577850" h="777875">
                  <a:moveTo>
                    <a:pt x="551027" y="646186"/>
                  </a:moveTo>
                  <a:lnTo>
                    <a:pt x="541671" y="655886"/>
                  </a:lnTo>
                  <a:lnTo>
                    <a:pt x="551027" y="667039"/>
                  </a:lnTo>
                  <a:lnTo>
                    <a:pt x="551027" y="646186"/>
                  </a:lnTo>
                  <a:close/>
                </a:path>
                <a:path w="577850" h="777875">
                  <a:moveTo>
                    <a:pt x="571893" y="646186"/>
                  </a:moveTo>
                  <a:lnTo>
                    <a:pt x="551027" y="646186"/>
                  </a:lnTo>
                  <a:lnTo>
                    <a:pt x="551027" y="667039"/>
                  </a:lnTo>
                  <a:lnTo>
                    <a:pt x="571893" y="667039"/>
                  </a:lnTo>
                  <a:lnTo>
                    <a:pt x="577392" y="660549"/>
                  </a:lnTo>
                  <a:lnTo>
                    <a:pt x="577380" y="652726"/>
                  </a:lnTo>
                  <a:lnTo>
                    <a:pt x="571893" y="646186"/>
                  </a:lnTo>
                  <a:close/>
                </a:path>
                <a:path w="577850" h="777875">
                  <a:moveTo>
                    <a:pt x="503738" y="564944"/>
                  </a:moveTo>
                  <a:lnTo>
                    <a:pt x="486244" y="564944"/>
                  </a:lnTo>
                  <a:lnTo>
                    <a:pt x="474235" y="575501"/>
                  </a:lnTo>
                  <a:lnTo>
                    <a:pt x="541671" y="655886"/>
                  </a:lnTo>
                  <a:lnTo>
                    <a:pt x="551027" y="646186"/>
                  </a:lnTo>
                  <a:lnTo>
                    <a:pt x="571893" y="646186"/>
                  </a:lnTo>
                  <a:lnTo>
                    <a:pt x="503738" y="564944"/>
                  </a:lnTo>
                  <a:close/>
                </a:path>
                <a:path w="577850" h="777875">
                  <a:moveTo>
                    <a:pt x="342618" y="147771"/>
                  </a:moveTo>
                  <a:lnTo>
                    <a:pt x="293789" y="157363"/>
                  </a:lnTo>
                  <a:lnTo>
                    <a:pt x="255712" y="177914"/>
                  </a:lnTo>
                  <a:lnTo>
                    <a:pt x="224675" y="207023"/>
                  </a:lnTo>
                  <a:lnTo>
                    <a:pt x="200648" y="242538"/>
                  </a:lnTo>
                  <a:lnTo>
                    <a:pt x="183603" y="282305"/>
                  </a:lnTo>
                  <a:lnTo>
                    <a:pt x="171146" y="335292"/>
                  </a:lnTo>
                  <a:lnTo>
                    <a:pt x="167173" y="390776"/>
                  </a:lnTo>
                  <a:lnTo>
                    <a:pt x="171463" y="446279"/>
                  </a:lnTo>
                  <a:lnTo>
                    <a:pt x="183794" y="499323"/>
                  </a:lnTo>
                  <a:lnTo>
                    <a:pt x="199429" y="537064"/>
                  </a:lnTo>
                  <a:lnTo>
                    <a:pt x="199544" y="537341"/>
                  </a:lnTo>
                  <a:lnTo>
                    <a:pt x="221819" y="571325"/>
                  </a:lnTo>
                  <a:lnTo>
                    <a:pt x="250850" y="599271"/>
                  </a:lnTo>
                  <a:lnTo>
                    <a:pt x="286867" y="619173"/>
                  </a:lnTo>
                  <a:lnTo>
                    <a:pt x="329842" y="629045"/>
                  </a:lnTo>
                  <a:lnTo>
                    <a:pt x="373227" y="627216"/>
                  </a:lnTo>
                  <a:lnTo>
                    <a:pt x="415063" y="615029"/>
                  </a:lnTo>
                  <a:lnTo>
                    <a:pt x="442586" y="599801"/>
                  </a:lnTo>
                  <a:lnTo>
                    <a:pt x="353432" y="599801"/>
                  </a:lnTo>
                  <a:lnTo>
                    <a:pt x="310426" y="595729"/>
                  </a:lnTo>
                  <a:lnTo>
                    <a:pt x="253671" y="562877"/>
                  </a:lnTo>
                  <a:lnTo>
                    <a:pt x="217843" y="507260"/>
                  </a:lnTo>
                  <a:lnTo>
                    <a:pt x="204319" y="462765"/>
                  </a:lnTo>
                  <a:lnTo>
                    <a:pt x="197683" y="415801"/>
                  </a:lnTo>
                  <a:lnTo>
                    <a:pt x="197574" y="368304"/>
                  </a:lnTo>
                  <a:lnTo>
                    <a:pt x="203631" y="322209"/>
                  </a:lnTo>
                  <a:lnTo>
                    <a:pt x="213877" y="285116"/>
                  </a:lnTo>
                  <a:lnTo>
                    <a:pt x="230022" y="250019"/>
                  </a:lnTo>
                  <a:lnTo>
                    <a:pt x="252748" y="219231"/>
                  </a:lnTo>
                  <a:lnTo>
                    <a:pt x="282740" y="195069"/>
                  </a:lnTo>
                  <a:lnTo>
                    <a:pt x="327239" y="179017"/>
                  </a:lnTo>
                  <a:lnTo>
                    <a:pt x="444796" y="179017"/>
                  </a:lnTo>
                  <a:lnTo>
                    <a:pt x="436139" y="172479"/>
                  </a:lnTo>
                  <a:lnTo>
                    <a:pt x="390931" y="153553"/>
                  </a:lnTo>
                  <a:lnTo>
                    <a:pt x="342618" y="147771"/>
                  </a:lnTo>
                  <a:close/>
                </a:path>
                <a:path w="577850" h="777875">
                  <a:moveTo>
                    <a:pt x="481279" y="538172"/>
                  </a:moveTo>
                  <a:lnTo>
                    <a:pt x="470408" y="538591"/>
                  </a:lnTo>
                  <a:lnTo>
                    <a:pt x="465378" y="544090"/>
                  </a:lnTo>
                  <a:lnTo>
                    <a:pt x="432830" y="572193"/>
                  </a:lnTo>
                  <a:lnTo>
                    <a:pt x="394874" y="591360"/>
                  </a:lnTo>
                  <a:lnTo>
                    <a:pt x="353432" y="599801"/>
                  </a:lnTo>
                  <a:lnTo>
                    <a:pt x="442586" y="599801"/>
                  </a:lnTo>
                  <a:lnTo>
                    <a:pt x="453389" y="593824"/>
                  </a:lnTo>
                  <a:lnTo>
                    <a:pt x="474235" y="575501"/>
                  </a:lnTo>
                  <a:lnTo>
                    <a:pt x="465378" y="564944"/>
                  </a:lnTo>
                  <a:lnTo>
                    <a:pt x="503738" y="564944"/>
                  </a:lnTo>
                  <a:lnTo>
                    <a:pt x="481279" y="538172"/>
                  </a:lnTo>
                  <a:close/>
                </a:path>
                <a:path w="577850" h="777875">
                  <a:moveTo>
                    <a:pt x="486244" y="564944"/>
                  </a:moveTo>
                  <a:lnTo>
                    <a:pt x="465378" y="564944"/>
                  </a:lnTo>
                  <a:lnTo>
                    <a:pt x="474235" y="575501"/>
                  </a:lnTo>
                  <a:lnTo>
                    <a:pt x="486244" y="564944"/>
                  </a:lnTo>
                  <a:close/>
                </a:path>
                <a:path w="577850" h="777875">
                  <a:moveTo>
                    <a:pt x="14693" y="379376"/>
                  </a:moveTo>
                  <a:lnTo>
                    <a:pt x="4562" y="382943"/>
                  </a:lnTo>
                  <a:lnTo>
                    <a:pt x="0" y="393621"/>
                  </a:lnTo>
                  <a:lnTo>
                    <a:pt x="4587" y="404311"/>
                  </a:lnTo>
                  <a:lnTo>
                    <a:pt x="14693" y="407870"/>
                  </a:lnTo>
                  <a:lnTo>
                    <a:pt x="24849" y="404311"/>
                  </a:lnTo>
                  <a:lnTo>
                    <a:pt x="29502" y="393621"/>
                  </a:lnTo>
                  <a:lnTo>
                    <a:pt x="24849" y="382943"/>
                  </a:lnTo>
                  <a:lnTo>
                    <a:pt x="14693" y="379376"/>
                  </a:lnTo>
                  <a:close/>
                </a:path>
                <a:path w="577850" h="777875">
                  <a:moveTo>
                    <a:pt x="29502" y="393621"/>
                  </a:moveTo>
                  <a:lnTo>
                    <a:pt x="24849" y="404311"/>
                  </a:lnTo>
                  <a:lnTo>
                    <a:pt x="14693" y="407870"/>
                  </a:lnTo>
                  <a:lnTo>
                    <a:pt x="30110" y="407870"/>
                  </a:lnTo>
                  <a:lnTo>
                    <a:pt x="29502" y="393621"/>
                  </a:lnTo>
                  <a:close/>
                </a:path>
                <a:path w="577850" h="777875">
                  <a:moveTo>
                    <a:pt x="348278" y="0"/>
                  </a:moveTo>
                  <a:lnTo>
                    <a:pt x="299841" y="2175"/>
                  </a:lnTo>
                  <a:lnTo>
                    <a:pt x="251447" y="12049"/>
                  </a:lnTo>
                  <a:lnTo>
                    <a:pt x="205485" y="29222"/>
                  </a:lnTo>
                  <a:lnTo>
                    <a:pt x="163361" y="52766"/>
                  </a:lnTo>
                  <a:lnTo>
                    <a:pt x="125117" y="82256"/>
                  </a:lnTo>
                  <a:lnTo>
                    <a:pt x="91404" y="116925"/>
                  </a:lnTo>
                  <a:lnTo>
                    <a:pt x="62723" y="156090"/>
                  </a:lnTo>
                  <a:lnTo>
                    <a:pt x="39573" y="199069"/>
                  </a:lnTo>
                  <a:lnTo>
                    <a:pt x="21750" y="245852"/>
                  </a:lnTo>
                  <a:lnTo>
                    <a:pt x="9513" y="294192"/>
                  </a:lnTo>
                  <a:lnTo>
                    <a:pt x="2525" y="342831"/>
                  </a:lnTo>
                  <a:lnTo>
                    <a:pt x="0" y="393621"/>
                  </a:lnTo>
                  <a:lnTo>
                    <a:pt x="4562" y="382943"/>
                  </a:lnTo>
                  <a:lnTo>
                    <a:pt x="14693" y="379376"/>
                  </a:lnTo>
                  <a:lnTo>
                    <a:pt x="30253" y="379376"/>
                  </a:lnTo>
                  <a:lnTo>
                    <a:pt x="32141" y="343609"/>
                  </a:lnTo>
                  <a:lnTo>
                    <a:pt x="32182" y="342831"/>
                  </a:lnTo>
                  <a:lnTo>
                    <a:pt x="40081" y="292580"/>
                  </a:lnTo>
                  <a:lnTo>
                    <a:pt x="53635" y="243778"/>
                  </a:lnTo>
                  <a:lnTo>
                    <a:pt x="73278" y="197338"/>
                  </a:lnTo>
                  <a:lnTo>
                    <a:pt x="99446" y="154170"/>
                  </a:lnTo>
                  <a:lnTo>
                    <a:pt x="132575" y="115186"/>
                  </a:lnTo>
                  <a:lnTo>
                    <a:pt x="173829" y="81050"/>
                  </a:lnTo>
                  <a:lnTo>
                    <a:pt x="220423" y="54904"/>
                  </a:lnTo>
                  <a:lnTo>
                    <a:pt x="270854" y="37407"/>
                  </a:lnTo>
                  <a:lnTo>
                    <a:pt x="323623" y="29222"/>
                  </a:lnTo>
                  <a:lnTo>
                    <a:pt x="466762" y="29222"/>
                  </a:lnTo>
                  <a:lnTo>
                    <a:pt x="442000" y="17993"/>
                  </a:lnTo>
                  <a:lnTo>
                    <a:pt x="395938" y="5335"/>
                  </a:lnTo>
                  <a:lnTo>
                    <a:pt x="348278" y="0"/>
                  </a:lnTo>
                  <a:close/>
                </a:path>
                <a:path w="577850" h="777875">
                  <a:moveTo>
                    <a:pt x="30253" y="379376"/>
                  </a:moveTo>
                  <a:lnTo>
                    <a:pt x="14693" y="379376"/>
                  </a:lnTo>
                  <a:lnTo>
                    <a:pt x="24849" y="382943"/>
                  </a:lnTo>
                  <a:lnTo>
                    <a:pt x="29502" y="393621"/>
                  </a:lnTo>
                  <a:lnTo>
                    <a:pt x="30253" y="379376"/>
                  </a:lnTo>
                  <a:close/>
                </a:path>
                <a:path w="577850" h="777875">
                  <a:moveTo>
                    <a:pt x="444796" y="179017"/>
                  </a:moveTo>
                  <a:lnTo>
                    <a:pt x="327239" y="179017"/>
                  </a:lnTo>
                  <a:lnTo>
                    <a:pt x="373022" y="179942"/>
                  </a:lnTo>
                  <a:lnTo>
                    <a:pt x="416680" y="195456"/>
                  </a:lnTo>
                  <a:lnTo>
                    <a:pt x="454799" y="223174"/>
                  </a:lnTo>
                  <a:lnTo>
                    <a:pt x="460146" y="228330"/>
                  </a:lnTo>
                  <a:lnTo>
                    <a:pt x="470484" y="229410"/>
                  </a:lnTo>
                  <a:lnTo>
                    <a:pt x="493006" y="202321"/>
                  </a:lnTo>
                  <a:lnTo>
                    <a:pt x="454799" y="202321"/>
                  </a:lnTo>
                  <a:lnTo>
                    <a:pt x="462843" y="192647"/>
                  </a:lnTo>
                  <a:lnTo>
                    <a:pt x="444796" y="179017"/>
                  </a:lnTo>
                  <a:close/>
                </a:path>
                <a:path w="577850" h="777875">
                  <a:moveTo>
                    <a:pt x="462843" y="192647"/>
                  </a:moveTo>
                  <a:lnTo>
                    <a:pt x="454799" y="202321"/>
                  </a:lnTo>
                  <a:lnTo>
                    <a:pt x="475653" y="202321"/>
                  </a:lnTo>
                  <a:lnTo>
                    <a:pt x="462843" y="192647"/>
                  </a:lnTo>
                  <a:close/>
                </a:path>
                <a:path w="577850" h="777875">
                  <a:moveTo>
                    <a:pt x="531720" y="109811"/>
                  </a:moveTo>
                  <a:lnTo>
                    <a:pt x="462843" y="192647"/>
                  </a:lnTo>
                  <a:lnTo>
                    <a:pt x="475653" y="202321"/>
                  </a:lnTo>
                  <a:lnTo>
                    <a:pt x="493006" y="202321"/>
                  </a:lnTo>
                  <a:lnTo>
                    <a:pt x="562391" y="118869"/>
                  </a:lnTo>
                  <a:lnTo>
                    <a:pt x="541528" y="118869"/>
                  </a:lnTo>
                  <a:lnTo>
                    <a:pt x="531720" y="109811"/>
                  </a:lnTo>
                  <a:close/>
                </a:path>
                <a:path w="577850" h="777875">
                  <a:moveTo>
                    <a:pt x="541528" y="98016"/>
                  </a:moveTo>
                  <a:lnTo>
                    <a:pt x="531720" y="109811"/>
                  </a:lnTo>
                  <a:lnTo>
                    <a:pt x="541528" y="118869"/>
                  </a:lnTo>
                  <a:lnTo>
                    <a:pt x="541528" y="98016"/>
                  </a:lnTo>
                  <a:close/>
                </a:path>
                <a:path w="577850" h="777875">
                  <a:moveTo>
                    <a:pt x="562381" y="98016"/>
                  </a:moveTo>
                  <a:lnTo>
                    <a:pt x="541528" y="98016"/>
                  </a:lnTo>
                  <a:lnTo>
                    <a:pt x="541528" y="118869"/>
                  </a:lnTo>
                  <a:lnTo>
                    <a:pt x="562391" y="118869"/>
                  </a:lnTo>
                  <a:lnTo>
                    <a:pt x="567639" y="112557"/>
                  </a:lnTo>
                  <a:lnTo>
                    <a:pt x="568210" y="104315"/>
                  </a:lnTo>
                  <a:lnTo>
                    <a:pt x="562381" y="98016"/>
                  </a:lnTo>
                  <a:close/>
                </a:path>
                <a:path w="577850" h="777875">
                  <a:moveTo>
                    <a:pt x="466762" y="29222"/>
                  </a:moveTo>
                  <a:lnTo>
                    <a:pt x="323623" y="29222"/>
                  </a:lnTo>
                  <a:lnTo>
                    <a:pt x="377228" y="31010"/>
                  </a:lnTo>
                  <a:lnTo>
                    <a:pt x="423682" y="41666"/>
                  </a:lnTo>
                  <a:lnTo>
                    <a:pt x="467031" y="60509"/>
                  </a:lnTo>
                  <a:lnTo>
                    <a:pt x="506553" y="86567"/>
                  </a:lnTo>
                  <a:lnTo>
                    <a:pt x="531720" y="109811"/>
                  </a:lnTo>
                  <a:lnTo>
                    <a:pt x="541528" y="98016"/>
                  </a:lnTo>
                  <a:lnTo>
                    <a:pt x="562381" y="98016"/>
                  </a:lnTo>
                  <a:lnTo>
                    <a:pt x="526042" y="64521"/>
                  </a:lnTo>
                  <a:lnTo>
                    <a:pt x="485641" y="37784"/>
                  </a:lnTo>
                  <a:lnTo>
                    <a:pt x="466762" y="29222"/>
                  </a:lnTo>
                  <a:close/>
                </a:path>
              </a:pathLst>
            </a:custGeom>
            <a:solidFill>
              <a:srgbClr val="2526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7" name="object 77"/>
          <p:cNvSpPr/>
          <p:nvPr/>
        </p:nvSpPr>
        <p:spPr>
          <a:xfrm>
            <a:off x="3650282" y="4008770"/>
            <a:ext cx="165100" cy="297180"/>
          </a:xfrm>
          <a:custGeom>
            <a:avLst/>
            <a:gdLst/>
            <a:ahLst/>
            <a:cxnLst/>
            <a:rect l="l" t="t" r="r" b="b"/>
            <a:pathLst>
              <a:path w="165100" h="297179">
                <a:moveTo>
                  <a:pt x="0" y="297180"/>
                </a:moveTo>
                <a:lnTo>
                  <a:pt x="164960" y="297180"/>
                </a:lnTo>
                <a:lnTo>
                  <a:pt x="164960" y="0"/>
                </a:lnTo>
                <a:lnTo>
                  <a:pt x="0" y="0"/>
                </a:lnTo>
                <a:lnTo>
                  <a:pt x="0" y="297180"/>
                </a:lnTo>
                <a:close/>
              </a:path>
            </a:pathLst>
          </a:custGeom>
          <a:solidFill>
            <a:srgbClr val="FED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8" name="object 78"/>
          <p:cNvGrpSpPr/>
          <p:nvPr/>
        </p:nvGrpSpPr>
        <p:grpSpPr>
          <a:xfrm>
            <a:off x="3635537" y="3568567"/>
            <a:ext cx="586105" cy="752475"/>
            <a:chOff x="3635537" y="3568567"/>
            <a:chExt cx="586105" cy="752475"/>
          </a:xfrm>
        </p:grpSpPr>
        <p:sp>
          <p:nvSpPr>
            <p:cNvPr id="79" name="object 79"/>
            <p:cNvSpPr/>
            <p:nvPr/>
          </p:nvSpPr>
          <p:spPr>
            <a:xfrm>
              <a:off x="3650272" y="3583330"/>
              <a:ext cx="556260" cy="722630"/>
            </a:xfrm>
            <a:custGeom>
              <a:avLst/>
              <a:gdLst/>
              <a:ahLst/>
              <a:cxnLst/>
              <a:rect l="l" t="t" r="r" b="b"/>
              <a:pathLst>
                <a:path w="556260" h="722629">
                  <a:moveTo>
                    <a:pt x="556234" y="0"/>
                  </a:moveTo>
                  <a:lnTo>
                    <a:pt x="392315" y="0"/>
                  </a:lnTo>
                  <a:lnTo>
                    <a:pt x="392315" y="275590"/>
                  </a:lnTo>
                  <a:lnTo>
                    <a:pt x="164960" y="275590"/>
                  </a:lnTo>
                  <a:lnTo>
                    <a:pt x="164960" y="0"/>
                  </a:lnTo>
                  <a:lnTo>
                    <a:pt x="0" y="0"/>
                  </a:lnTo>
                  <a:lnTo>
                    <a:pt x="0" y="275590"/>
                  </a:lnTo>
                  <a:lnTo>
                    <a:pt x="0" y="425450"/>
                  </a:lnTo>
                  <a:lnTo>
                    <a:pt x="392315" y="425450"/>
                  </a:lnTo>
                  <a:lnTo>
                    <a:pt x="392315" y="722630"/>
                  </a:lnTo>
                  <a:lnTo>
                    <a:pt x="556234" y="722630"/>
                  </a:lnTo>
                  <a:lnTo>
                    <a:pt x="556234" y="425450"/>
                  </a:lnTo>
                  <a:lnTo>
                    <a:pt x="556234" y="275590"/>
                  </a:lnTo>
                  <a:lnTo>
                    <a:pt x="556234" y="0"/>
                  </a:lnTo>
                  <a:close/>
                </a:path>
              </a:pathLst>
            </a:custGeom>
            <a:solidFill>
              <a:srgbClr val="FED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3635537" y="3568567"/>
              <a:ext cx="586105" cy="752475"/>
            </a:xfrm>
            <a:custGeom>
              <a:avLst/>
              <a:gdLst/>
              <a:ahLst/>
              <a:cxnLst/>
              <a:rect l="l" t="t" r="r" b="b"/>
              <a:pathLst>
                <a:path w="586104" h="752475">
                  <a:moveTo>
                    <a:pt x="2677" y="8546"/>
                  </a:moveTo>
                  <a:lnTo>
                    <a:pt x="0" y="14757"/>
                  </a:lnTo>
                  <a:lnTo>
                    <a:pt x="25" y="745134"/>
                  </a:lnTo>
                  <a:lnTo>
                    <a:pt x="6756" y="751890"/>
                  </a:lnTo>
                  <a:lnTo>
                    <a:pt x="187680" y="751890"/>
                  </a:lnTo>
                  <a:lnTo>
                    <a:pt x="194449" y="745134"/>
                  </a:lnTo>
                  <a:lnTo>
                    <a:pt x="194449" y="737133"/>
                  </a:lnTo>
                  <a:lnTo>
                    <a:pt x="29489" y="737133"/>
                  </a:lnTo>
                  <a:lnTo>
                    <a:pt x="14744" y="722388"/>
                  </a:lnTo>
                  <a:lnTo>
                    <a:pt x="29489" y="722388"/>
                  </a:lnTo>
                  <a:lnTo>
                    <a:pt x="29489" y="29502"/>
                  </a:lnTo>
                  <a:lnTo>
                    <a:pt x="14744" y="29502"/>
                  </a:lnTo>
                  <a:lnTo>
                    <a:pt x="4054" y="24892"/>
                  </a:lnTo>
                  <a:lnTo>
                    <a:pt x="497" y="14757"/>
                  </a:lnTo>
                  <a:lnTo>
                    <a:pt x="2677" y="8546"/>
                  </a:lnTo>
                  <a:close/>
                </a:path>
                <a:path w="586104" h="752475">
                  <a:moveTo>
                    <a:pt x="392315" y="439750"/>
                  </a:moveTo>
                  <a:lnTo>
                    <a:pt x="392341" y="745134"/>
                  </a:lnTo>
                  <a:lnTo>
                    <a:pt x="399072" y="751890"/>
                  </a:lnTo>
                  <a:lnTo>
                    <a:pt x="578954" y="751890"/>
                  </a:lnTo>
                  <a:lnTo>
                    <a:pt x="585724" y="745134"/>
                  </a:lnTo>
                  <a:lnTo>
                    <a:pt x="585724" y="737133"/>
                  </a:lnTo>
                  <a:lnTo>
                    <a:pt x="421817" y="737133"/>
                  </a:lnTo>
                  <a:lnTo>
                    <a:pt x="407060" y="722388"/>
                  </a:lnTo>
                  <a:lnTo>
                    <a:pt x="421817" y="722388"/>
                  </a:lnTo>
                  <a:lnTo>
                    <a:pt x="421817" y="454494"/>
                  </a:lnTo>
                  <a:lnTo>
                    <a:pt x="407060" y="454494"/>
                  </a:lnTo>
                  <a:lnTo>
                    <a:pt x="392315" y="439750"/>
                  </a:lnTo>
                  <a:close/>
                </a:path>
                <a:path w="586104" h="752475">
                  <a:moveTo>
                    <a:pt x="29489" y="722388"/>
                  </a:moveTo>
                  <a:lnTo>
                    <a:pt x="14744" y="722388"/>
                  </a:lnTo>
                  <a:lnTo>
                    <a:pt x="29489" y="737133"/>
                  </a:lnTo>
                  <a:lnTo>
                    <a:pt x="29489" y="722388"/>
                  </a:lnTo>
                  <a:close/>
                </a:path>
                <a:path w="586104" h="752475">
                  <a:moveTo>
                    <a:pt x="164947" y="722388"/>
                  </a:moveTo>
                  <a:lnTo>
                    <a:pt x="29489" y="722388"/>
                  </a:lnTo>
                  <a:lnTo>
                    <a:pt x="29489" y="737133"/>
                  </a:lnTo>
                  <a:lnTo>
                    <a:pt x="164947" y="737133"/>
                  </a:lnTo>
                  <a:lnTo>
                    <a:pt x="164947" y="722388"/>
                  </a:lnTo>
                  <a:close/>
                </a:path>
                <a:path w="586104" h="752475">
                  <a:moveTo>
                    <a:pt x="415061" y="424992"/>
                  </a:moveTo>
                  <a:lnTo>
                    <a:pt x="171729" y="424992"/>
                  </a:lnTo>
                  <a:lnTo>
                    <a:pt x="164947" y="431774"/>
                  </a:lnTo>
                  <a:lnTo>
                    <a:pt x="164947" y="737133"/>
                  </a:lnTo>
                  <a:lnTo>
                    <a:pt x="179705" y="722388"/>
                  </a:lnTo>
                  <a:lnTo>
                    <a:pt x="194449" y="722388"/>
                  </a:lnTo>
                  <a:lnTo>
                    <a:pt x="194449" y="454494"/>
                  </a:lnTo>
                  <a:lnTo>
                    <a:pt x="179705" y="454494"/>
                  </a:lnTo>
                  <a:lnTo>
                    <a:pt x="194449" y="439750"/>
                  </a:lnTo>
                  <a:lnTo>
                    <a:pt x="421817" y="439750"/>
                  </a:lnTo>
                  <a:lnTo>
                    <a:pt x="421817" y="431774"/>
                  </a:lnTo>
                  <a:lnTo>
                    <a:pt x="415061" y="424992"/>
                  </a:lnTo>
                  <a:close/>
                </a:path>
                <a:path w="586104" h="752475">
                  <a:moveTo>
                    <a:pt x="194449" y="722388"/>
                  </a:moveTo>
                  <a:lnTo>
                    <a:pt x="179705" y="722388"/>
                  </a:lnTo>
                  <a:lnTo>
                    <a:pt x="164947" y="737133"/>
                  </a:lnTo>
                  <a:lnTo>
                    <a:pt x="194449" y="737133"/>
                  </a:lnTo>
                  <a:lnTo>
                    <a:pt x="194449" y="722388"/>
                  </a:lnTo>
                  <a:close/>
                </a:path>
                <a:path w="586104" h="752475">
                  <a:moveTo>
                    <a:pt x="421817" y="722388"/>
                  </a:moveTo>
                  <a:lnTo>
                    <a:pt x="407060" y="722388"/>
                  </a:lnTo>
                  <a:lnTo>
                    <a:pt x="421817" y="737133"/>
                  </a:lnTo>
                  <a:lnTo>
                    <a:pt x="421817" y="722388"/>
                  </a:lnTo>
                  <a:close/>
                </a:path>
                <a:path w="586104" h="752475">
                  <a:moveTo>
                    <a:pt x="556234" y="722388"/>
                  </a:moveTo>
                  <a:lnTo>
                    <a:pt x="421817" y="722388"/>
                  </a:lnTo>
                  <a:lnTo>
                    <a:pt x="421817" y="737133"/>
                  </a:lnTo>
                  <a:lnTo>
                    <a:pt x="556234" y="737133"/>
                  </a:lnTo>
                  <a:lnTo>
                    <a:pt x="556234" y="722388"/>
                  </a:lnTo>
                  <a:close/>
                </a:path>
                <a:path w="586104" h="752475">
                  <a:moveTo>
                    <a:pt x="556234" y="14757"/>
                  </a:moveTo>
                  <a:lnTo>
                    <a:pt x="556234" y="737133"/>
                  </a:lnTo>
                  <a:lnTo>
                    <a:pt x="570979" y="722388"/>
                  </a:lnTo>
                  <a:lnTo>
                    <a:pt x="585724" y="722388"/>
                  </a:lnTo>
                  <a:lnTo>
                    <a:pt x="585724" y="29502"/>
                  </a:lnTo>
                  <a:lnTo>
                    <a:pt x="570979" y="29502"/>
                  </a:lnTo>
                  <a:lnTo>
                    <a:pt x="556234" y="14757"/>
                  </a:lnTo>
                  <a:close/>
                </a:path>
                <a:path w="586104" h="752475">
                  <a:moveTo>
                    <a:pt x="585724" y="722388"/>
                  </a:moveTo>
                  <a:lnTo>
                    <a:pt x="570979" y="722388"/>
                  </a:lnTo>
                  <a:lnTo>
                    <a:pt x="556234" y="737133"/>
                  </a:lnTo>
                  <a:lnTo>
                    <a:pt x="585724" y="737133"/>
                  </a:lnTo>
                  <a:lnTo>
                    <a:pt x="585724" y="722388"/>
                  </a:lnTo>
                  <a:close/>
                </a:path>
                <a:path w="586104" h="752475">
                  <a:moveTo>
                    <a:pt x="194449" y="439750"/>
                  </a:moveTo>
                  <a:lnTo>
                    <a:pt x="179705" y="454494"/>
                  </a:lnTo>
                  <a:lnTo>
                    <a:pt x="194449" y="454494"/>
                  </a:lnTo>
                  <a:lnTo>
                    <a:pt x="194449" y="439750"/>
                  </a:lnTo>
                  <a:close/>
                </a:path>
                <a:path w="586104" h="752475">
                  <a:moveTo>
                    <a:pt x="392315" y="439750"/>
                  </a:moveTo>
                  <a:lnTo>
                    <a:pt x="194449" y="439750"/>
                  </a:lnTo>
                  <a:lnTo>
                    <a:pt x="194449" y="454494"/>
                  </a:lnTo>
                  <a:lnTo>
                    <a:pt x="392315" y="454494"/>
                  </a:lnTo>
                  <a:lnTo>
                    <a:pt x="392315" y="439750"/>
                  </a:lnTo>
                  <a:close/>
                </a:path>
                <a:path w="586104" h="752475">
                  <a:moveTo>
                    <a:pt x="421817" y="439750"/>
                  </a:moveTo>
                  <a:lnTo>
                    <a:pt x="392315" y="439750"/>
                  </a:lnTo>
                  <a:lnTo>
                    <a:pt x="407060" y="454494"/>
                  </a:lnTo>
                  <a:lnTo>
                    <a:pt x="421817" y="454494"/>
                  </a:lnTo>
                  <a:lnTo>
                    <a:pt x="421817" y="439750"/>
                  </a:lnTo>
                  <a:close/>
                </a:path>
                <a:path w="586104" h="752475">
                  <a:moveTo>
                    <a:pt x="164947" y="14757"/>
                  </a:moveTo>
                  <a:lnTo>
                    <a:pt x="164960" y="297941"/>
                  </a:lnTo>
                  <a:lnTo>
                    <a:pt x="171704" y="304698"/>
                  </a:lnTo>
                  <a:lnTo>
                    <a:pt x="415036" y="304698"/>
                  </a:lnTo>
                  <a:lnTo>
                    <a:pt x="421817" y="297941"/>
                  </a:lnTo>
                  <a:lnTo>
                    <a:pt x="421817" y="289953"/>
                  </a:lnTo>
                  <a:lnTo>
                    <a:pt x="194449" y="289953"/>
                  </a:lnTo>
                  <a:lnTo>
                    <a:pt x="179705" y="275196"/>
                  </a:lnTo>
                  <a:lnTo>
                    <a:pt x="194449" y="275196"/>
                  </a:lnTo>
                  <a:lnTo>
                    <a:pt x="194449" y="29502"/>
                  </a:lnTo>
                  <a:lnTo>
                    <a:pt x="179705" y="29502"/>
                  </a:lnTo>
                  <a:lnTo>
                    <a:pt x="164947" y="14757"/>
                  </a:lnTo>
                  <a:close/>
                </a:path>
                <a:path w="586104" h="752475">
                  <a:moveTo>
                    <a:pt x="194449" y="275196"/>
                  </a:moveTo>
                  <a:lnTo>
                    <a:pt x="179705" y="275196"/>
                  </a:lnTo>
                  <a:lnTo>
                    <a:pt x="194449" y="289953"/>
                  </a:lnTo>
                  <a:lnTo>
                    <a:pt x="194449" y="275196"/>
                  </a:lnTo>
                  <a:close/>
                </a:path>
                <a:path w="586104" h="752475">
                  <a:moveTo>
                    <a:pt x="392315" y="275196"/>
                  </a:moveTo>
                  <a:lnTo>
                    <a:pt x="194449" y="275196"/>
                  </a:lnTo>
                  <a:lnTo>
                    <a:pt x="194449" y="289953"/>
                  </a:lnTo>
                  <a:lnTo>
                    <a:pt x="392315" y="289953"/>
                  </a:lnTo>
                  <a:lnTo>
                    <a:pt x="392315" y="275196"/>
                  </a:lnTo>
                  <a:close/>
                </a:path>
                <a:path w="586104" h="752475">
                  <a:moveTo>
                    <a:pt x="578967" y="0"/>
                  </a:moveTo>
                  <a:lnTo>
                    <a:pt x="399097" y="0"/>
                  </a:lnTo>
                  <a:lnTo>
                    <a:pt x="392315" y="6781"/>
                  </a:lnTo>
                  <a:lnTo>
                    <a:pt x="392315" y="289953"/>
                  </a:lnTo>
                  <a:lnTo>
                    <a:pt x="407060" y="275196"/>
                  </a:lnTo>
                  <a:lnTo>
                    <a:pt x="421817" y="275196"/>
                  </a:lnTo>
                  <a:lnTo>
                    <a:pt x="421817" y="29502"/>
                  </a:lnTo>
                  <a:lnTo>
                    <a:pt x="407060" y="29502"/>
                  </a:lnTo>
                  <a:lnTo>
                    <a:pt x="421817" y="14757"/>
                  </a:lnTo>
                  <a:lnTo>
                    <a:pt x="585724" y="14757"/>
                  </a:lnTo>
                  <a:lnTo>
                    <a:pt x="585724" y="6781"/>
                  </a:lnTo>
                  <a:lnTo>
                    <a:pt x="578967" y="0"/>
                  </a:lnTo>
                  <a:close/>
                </a:path>
                <a:path w="586104" h="752475">
                  <a:moveTo>
                    <a:pt x="421817" y="275196"/>
                  </a:moveTo>
                  <a:lnTo>
                    <a:pt x="407060" y="275196"/>
                  </a:lnTo>
                  <a:lnTo>
                    <a:pt x="392315" y="289953"/>
                  </a:lnTo>
                  <a:lnTo>
                    <a:pt x="421817" y="289953"/>
                  </a:lnTo>
                  <a:lnTo>
                    <a:pt x="421817" y="275196"/>
                  </a:lnTo>
                  <a:close/>
                </a:path>
                <a:path w="586104" h="752475">
                  <a:moveTo>
                    <a:pt x="14744" y="507"/>
                  </a:moveTo>
                  <a:lnTo>
                    <a:pt x="8427" y="2725"/>
                  </a:lnTo>
                  <a:lnTo>
                    <a:pt x="4445" y="4444"/>
                  </a:lnTo>
                  <a:lnTo>
                    <a:pt x="2677" y="8546"/>
                  </a:lnTo>
                  <a:lnTo>
                    <a:pt x="497" y="14757"/>
                  </a:lnTo>
                  <a:lnTo>
                    <a:pt x="4054" y="24892"/>
                  </a:lnTo>
                  <a:lnTo>
                    <a:pt x="14744" y="29502"/>
                  </a:lnTo>
                  <a:lnTo>
                    <a:pt x="29489" y="29502"/>
                  </a:lnTo>
                  <a:lnTo>
                    <a:pt x="29489" y="14757"/>
                  </a:lnTo>
                  <a:lnTo>
                    <a:pt x="24881" y="4073"/>
                  </a:lnTo>
                  <a:lnTo>
                    <a:pt x="14744" y="507"/>
                  </a:lnTo>
                  <a:close/>
                </a:path>
                <a:path w="586104" h="752475">
                  <a:moveTo>
                    <a:pt x="188199" y="507"/>
                  </a:moveTo>
                  <a:lnTo>
                    <a:pt x="14744" y="507"/>
                  </a:lnTo>
                  <a:lnTo>
                    <a:pt x="24881" y="4073"/>
                  </a:lnTo>
                  <a:lnTo>
                    <a:pt x="29489" y="14757"/>
                  </a:lnTo>
                  <a:lnTo>
                    <a:pt x="29489" y="29502"/>
                  </a:lnTo>
                  <a:lnTo>
                    <a:pt x="164947" y="29502"/>
                  </a:lnTo>
                  <a:lnTo>
                    <a:pt x="164947" y="14757"/>
                  </a:lnTo>
                  <a:lnTo>
                    <a:pt x="194449" y="14757"/>
                  </a:lnTo>
                  <a:lnTo>
                    <a:pt x="194449" y="6781"/>
                  </a:lnTo>
                  <a:lnTo>
                    <a:pt x="188199" y="507"/>
                  </a:lnTo>
                  <a:close/>
                </a:path>
                <a:path w="586104" h="752475">
                  <a:moveTo>
                    <a:pt x="194449" y="14757"/>
                  </a:moveTo>
                  <a:lnTo>
                    <a:pt x="164947" y="14757"/>
                  </a:lnTo>
                  <a:lnTo>
                    <a:pt x="179705" y="29502"/>
                  </a:lnTo>
                  <a:lnTo>
                    <a:pt x="194449" y="29502"/>
                  </a:lnTo>
                  <a:lnTo>
                    <a:pt x="194449" y="14757"/>
                  </a:lnTo>
                  <a:close/>
                </a:path>
                <a:path w="586104" h="752475">
                  <a:moveTo>
                    <a:pt x="421817" y="14757"/>
                  </a:moveTo>
                  <a:lnTo>
                    <a:pt x="407060" y="29502"/>
                  </a:lnTo>
                  <a:lnTo>
                    <a:pt x="421817" y="29502"/>
                  </a:lnTo>
                  <a:lnTo>
                    <a:pt x="421817" y="14757"/>
                  </a:lnTo>
                  <a:close/>
                </a:path>
                <a:path w="586104" h="752475">
                  <a:moveTo>
                    <a:pt x="556234" y="14757"/>
                  </a:moveTo>
                  <a:lnTo>
                    <a:pt x="421817" y="14757"/>
                  </a:lnTo>
                  <a:lnTo>
                    <a:pt x="421817" y="29502"/>
                  </a:lnTo>
                  <a:lnTo>
                    <a:pt x="556234" y="29502"/>
                  </a:lnTo>
                  <a:lnTo>
                    <a:pt x="556234" y="14757"/>
                  </a:lnTo>
                  <a:close/>
                </a:path>
                <a:path w="586104" h="752475">
                  <a:moveTo>
                    <a:pt x="585724" y="14757"/>
                  </a:moveTo>
                  <a:lnTo>
                    <a:pt x="556234" y="14757"/>
                  </a:lnTo>
                  <a:lnTo>
                    <a:pt x="570979" y="29502"/>
                  </a:lnTo>
                  <a:lnTo>
                    <a:pt x="585724" y="29502"/>
                  </a:lnTo>
                  <a:lnTo>
                    <a:pt x="585724" y="14757"/>
                  </a:lnTo>
                  <a:close/>
                </a:path>
                <a:path w="586104" h="752475">
                  <a:moveTo>
                    <a:pt x="4445" y="4444"/>
                  </a:moveTo>
                  <a:lnTo>
                    <a:pt x="4061" y="4609"/>
                  </a:lnTo>
                  <a:lnTo>
                    <a:pt x="2677" y="8546"/>
                  </a:lnTo>
                  <a:lnTo>
                    <a:pt x="4373" y="4609"/>
                  </a:lnTo>
                  <a:lnTo>
                    <a:pt x="4445" y="4444"/>
                  </a:lnTo>
                  <a:close/>
                </a:path>
                <a:path w="586104" h="752475">
                  <a:moveTo>
                    <a:pt x="8427" y="2725"/>
                  </a:moveTo>
                  <a:lnTo>
                    <a:pt x="4604" y="4073"/>
                  </a:lnTo>
                  <a:lnTo>
                    <a:pt x="4445" y="4444"/>
                  </a:lnTo>
                  <a:lnTo>
                    <a:pt x="8427" y="2725"/>
                  </a:lnTo>
                  <a:close/>
                </a:path>
                <a:path w="586104" h="752475">
                  <a:moveTo>
                    <a:pt x="187693" y="0"/>
                  </a:moveTo>
                  <a:lnTo>
                    <a:pt x="14744" y="0"/>
                  </a:lnTo>
                  <a:lnTo>
                    <a:pt x="8427" y="2725"/>
                  </a:lnTo>
                  <a:lnTo>
                    <a:pt x="14744" y="507"/>
                  </a:lnTo>
                  <a:lnTo>
                    <a:pt x="188199" y="507"/>
                  </a:lnTo>
                  <a:lnTo>
                    <a:pt x="187693" y="0"/>
                  </a:lnTo>
                  <a:close/>
                </a:path>
              </a:pathLst>
            </a:custGeom>
            <a:solidFill>
              <a:srgbClr val="2526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1" name="object 81"/>
          <p:cNvGrpSpPr/>
          <p:nvPr/>
        </p:nvGrpSpPr>
        <p:grpSpPr>
          <a:xfrm>
            <a:off x="4368643" y="3568567"/>
            <a:ext cx="655320" cy="752475"/>
            <a:chOff x="4368643" y="3568567"/>
            <a:chExt cx="655320" cy="752475"/>
          </a:xfrm>
        </p:grpSpPr>
        <p:sp>
          <p:nvSpPr>
            <p:cNvPr id="82" name="object 82"/>
            <p:cNvSpPr/>
            <p:nvPr/>
          </p:nvSpPr>
          <p:spPr>
            <a:xfrm>
              <a:off x="4383126" y="3583320"/>
              <a:ext cx="626110" cy="722630"/>
            </a:xfrm>
            <a:custGeom>
              <a:avLst/>
              <a:gdLst/>
              <a:ahLst/>
              <a:cxnLst/>
              <a:rect l="l" t="t" r="r" b="b"/>
              <a:pathLst>
                <a:path w="626110" h="722629">
                  <a:moveTo>
                    <a:pt x="411365" y="0"/>
                  </a:moveTo>
                  <a:lnTo>
                    <a:pt x="214668" y="0"/>
                  </a:lnTo>
                  <a:lnTo>
                    <a:pt x="0" y="722388"/>
                  </a:lnTo>
                  <a:lnTo>
                    <a:pt x="168135" y="722388"/>
                  </a:lnTo>
                  <a:lnTo>
                    <a:pt x="208330" y="555942"/>
                  </a:lnTo>
                  <a:lnTo>
                    <a:pt x="576571" y="555942"/>
                  </a:lnTo>
                  <a:lnTo>
                    <a:pt x="537001" y="422783"/>
                  </a:lnTo>
                  <a:lnTo>
                    <a:pt x="240055" y="422783"/>
                  </a:lnTo>
                  <a:lnTo>
                    <a:pt x="254863" y="360641"/>
                  </a:lnTo>
                  <a:lnTo>
                    <a:pt x="265637" y="316494"/>
                  </a:lnTo>
                  <a:lnTo>
                    <a:pt x="276361" y="270057"/>
                  </a:lnTo>
                  <a:lnTo>
                    <a:pt x="286985" y="222502"/>
                  </a:lnTo>
                  <a:lnTo>
                    <a:pt x="297459" y="175001"/>
                  </a:lnTo>
                  <a:lnTo>
                    <a:pt x="307733" y="128727"/>
                  </a:lnTo>
                  <a:lnTo>
                    <a:pt x="449618" y="128727"/>
                  </a:lnTo>
                  <a:lnTo>
                    <a:pt x="411365" y="0"/>
                  </a:lnTo>
                  <a:close/>
                </a:path>
                <a:path w="626110" h="722629">
                  <a:moveTo>
                    <a:pt x="576571" y="555942"/>
                  </a:moveTo>
                  <a:lnTo>
                    <a:pt x="412419" y="555942"/>
                  </a:lnTo>
                  <a:lnTo>
                    <a:pt x="452602" y="722388"/>
                  </a:lnTo>
                  <a:lnTo>
                    <a:pt x="626033" y="722388"/>
                  </a:lnTo>
                  <a:lnTo>
                    <a:pt x="576571" y="555942"/>
                  </a:lnTo>
                  <a:close/>
                </a:path>
                <a:path w="626110" h="722629">
                  <a:moveTo>
                    <a:pt x="449618" y="128727"/>
                  </a:moveTo>
                  <a:lnTo>
                    <a:pt x="311962" y="128727"/>
                  </a:lnTo>
                  <a:lnTo>
                    <a:pt x="322745" y="175001"/>
                  </a:lnTo>
                  <a:lnTo>
                    <a:pt x="344312" y="270057"/>
                  </a:lnTo>
                  <a:lnTo>
                    <a:pt x="355098" y="316494"/>
                  </a:lnTo>
                  <a:lnTo>
                    <a:pt x="365887" y="360641"/>
                  </a:lnTo>
                  <a:lnTo>
                    <a:pt x="380695" y="422783"/>
                  </a:lnTo>
                  <a:lnTo>
                    <a:pt x="537001" y="422783"/>
                  </a:lnTo>
                  <a:lnTo>
                    <a:pt x="449618" y="128727"/>
                  </a:lnTo>
                  <a:close/>
                </a:path>
              </a:pathLst>
            </a:custGeom>
            <a:solidFill>
              <a:srgbClr val="FED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4368635" y="3568572"/>
              <a:ext cx="655320" cy="752475"/>
            </a:xfrm>
            <a:custGeom>
              <a:avLst/>
              <a:gdLst/>
              <a:ahLst/>
              <a:cxnLst/>
              <a:rect l="l" t="t" r="r" b="b"/>
              <a:pathLst>
                <a:path w="655320" h="752475">
                  <a:moveTo>
                    <a:pt x="409498" y="440436"/>
                  </a:moveTo>
                  <a:lnTo>
                    <a:pt x="409397" y="433616"/>
                  </a:lnTo>
                  <a:lnTo>
                    <a:pt x="406844" y="422783"/>
                  </a:lnTo>
                  <a:lnTo>
                    <a:pt x="397840" y="384670"/>
                  </a:lnTo>
                  <a:lnTo>
                    <a:pt x="386397" y="335699"/>
                  </a:lnTo>
                  <a:lnTo>
                    <a:pt x="376529" y="293128"/>
                  </a:lnTo>
                  <a:lnTo>
                    <a:pt x="376529" y="422783"/>
                  </a:lnTo>
                  <a:lnTo>
                    <a:pt x="273177" y="422783"/>
                  </a:lnTo>
                  <a:lnTo>
                    <a:pt x="291782" y="343535"/>
                  </a:lnTo>
                  <a:lnTo>
                    <a:pt x="303098" y="294538"/>
                  </a:lnTo>
                  <a:lnTo>
                    <a:pt x="314299" y="245529"/>
                  </a:lnTo>
                  <a:lnTo>
                    <a:pt x="324612" y="200012"/>
                  </a:lnTo>
                  <a:lnTo>
                    <a:pt x="335229" y="245529"/>
                  </a:lnTo>
                  <a:lnTo>
                    <a:pt x="357949" y="343535"/>
                  </a:lnTo>
                  <a:lnTo>
                    <a:pt x="369392" y="392506"/>
                  </a:lnTo>
                  <a:lnTo>
                    <a:pt x="376529" y="422783"/>
                  </a:lnTo>
                  <a:lnTo>
                    <a:pt x="376529" y="293128"/>
                  </a:lnTo>
                  <a:lnTo>
                    <a:pt x="363677" y="237680"/>
                  </a:lnTo>
                  <a:lnTo>
                    <a:pt x="352234" y="188633"/>
                  </a:lnTo>
                  <a:lnTo>
                    <a:pt x="342519" y="147408"/>
                  </a:lnTo>
                  <a:lnTo>
                    <a:pt x="332740" y="128739"/>
                  </a:lnTo>
                  <a:lnTo>
                    <a:pt x="316001" y="128739"/>
                  </a:lnTo>
                  <a:lnTo>
                    <a:pt x="309397" y="133299"/>
                  </a:lnTo>
                  <a:lnTo>
                    <a:pt x="296964" y="188633"/>
                  </a:lnTo>
                  <a:lnTo>
                    <a:pt x="285851" y="237680"/>
                  </a:lnTo>
                  <a:lnTo>
                    <a:pt x="274650" y="286702"/>
                  </a:lnTo>
                  <a:lnTo>
                    <a:pt x="263334" y="335699"/>
                  </a:lnTo>
                  <a:lnTo>
                    <a:pt x="251891" y="384670"/>
                  </a:lnTo>
                  <a:lnTo>
                    <a:pt x="240309" y="433616"/>
                  </a:lnTo>
                  <a:lnTo>
                    <a:pt x="240753" y="436206"/>
                  </a:lnTo>
                  <a:lnTo>
                    <a:pt x="240284" y="437527"/>
                  </a:lnTo>
                  <a:lnTo>
                    <a:pt x="241668" y="441452"/>
                  </a:lnTo>
                  <a:lnTo>
                    <a:pt x="242290" y="445223"/>
                  </a:lnTo>
                  <a:lnTo>
                    <a:pt x="243217" y="445858"/>
                  </a:lnTo>
                  <a:lnTo>
                    <a:pt x="243852" y="447675"/>
                  </a:lnTo>
                  <a:lnTo>
                    <a:pt x="249186" y="449973"/>
                  </a:lnTo>
                  <a:lnTo>
                    <a:pt x="251244" y="451383"/>
                  </a:lnTo>
                  <a:lnTo>
                    <a:pt x="252437" y="451383"/>
                  </a:lnTo>
                  <a:lnTo>
                    <a:pt x="254533" y="452285"/>
                  </a:lnTo>
                  <a:lnTo>
                    <a:pt x="395173" y="452285"/>
                  </a:lnTo>
                  <a:lnTo>
                    <a:pt x="398894" y="451383"/>
                  </a:lnTo>
                  <a:lnTo>
                    <a:pt x="401866" y="450672"/>
                  </a:lnTo>
                  <a:lnTo>
                    <a:pt x="406806" y="446430"/>
                  </a:lnTo>
                  <a:lnTo>
                    <a:pt x="409041" y="441452"/>
                  </a:lnTo>
                  <a:lnTo>
                    <a:pt x="409498" y="440436"/>
                  </a:lnTo>
                  <a:close/>
                </a:path>
                <a:path w="655320" h="752475">
                  <a:moveTo>
                    <a:pt x="655002" y="740029"/>
                  </a:moveTo>
                  <a:lnTo>
                    <a:pt x="654748" y="733221"/>
                  </a:lnTo>
                  <a:lnTo>
                    <a:pt x="651522" y="722388"/>
                  </a:lnTo>
                  <a:lnTo>
                    <a:pt x="620750" y="618845"/>
                  </a:lnTo>
                  <a:lnTo>
                    <a:pt x="620750" y="722388"/>
                  </a:lnTo>
                  <a:lnTo>
                    <a:pt x="478701" y="722388"/>
                  </a:lnTo>
                  <a:lnTo>
                    <a:pt x="445643" y="585444"/>
                  </a:lnTo>
                  <a:lnTo>
                    <a:pt x="443026" y="574611"/>
                  </a:lnTo>
                  <a:lnTo>
                    <a:pt x="439623" y="560514"/>
                  </a:lnTo>
                  <a:lnTo>
                    <a:pt x="433235" y="555942"/>
                  </a:lnTo>
                  <a:lnTo>
                    <a:pt x="216509" y="555942"/>
                  </a:lnTo>
                  <a:lnTo>
                    <a:pt x="210108" y="560514"/>
                  </a:lnTo>
                  <a:lnTo>
                    <a:pt x="171018" y="722388"/>
                  </a:lnTo>
                  <a:lnTo>
                    <a:pt x="34239" y="722388"/>
                  </a:lnTo>
                  <a:lnTo>
                    <a:pt x="240157" y="29502"/>
                  </a:lnTo>
                  <a:lnTo>
                    <a:pt x="414845" y="29502"/>
                  </a:lnTo>
                  <a:lnTo>
                    <a:pt x="620750" y="722388"/>
                  </a:lnTo>
                  <a:lnTo>
                    <a:pt x="620750" y="618845"/>
                  </a:lnTo>
                  <a:lnTo>
                    <a:pt x="445617" y="29502"/>
                  </a:lnTo>
                  <a:lnTo>
                    <a:pt x="442404" y="18669"/>
                  </a:lnTo>
                  <a:lnTo>
                    <a:pt x="438226" y="4610"/>
                  </a:lnTo>
                  <a:lnTo>
                    <a:pt x="433806" y="1092"/>
                  </a:lnTo>
                  <a:lnTo>
                    <a:pt x="432422" y="0"/>
                  </a:lnTo>
                  <a:lnTo>
                    <a:pt x="229158" y="0"/>
                  </a:lnTo>
                  <a:lnTo>
                    <a:pt x="225399" y="1625"/>
                  </a:lnTo>
                  <a:lnTo>
                    <a:pt x="222415" y="1828"/>
                  </a:lnTo>
                  <a:lnTo>
                    <a:pt x="221018" y="3517"/>
                  </a:lnTo>
                  <a:lnTo>
                    <a:pt x="218465" y="4610"/>
                  </a:lnTo>
                  <a:lnTo>
                    <a:pt x="217271" y="8013"/>
                  </a:lnTo>
                  <a:lnTo>
                    <a:pt x="214934" y="10833"/>
                  </a:lnTo>
                  <a:lnTo>
                    <a:pt x="266" y="733221"/>
                  </a:lnTo>
                  <a:lnTo>
                    <a:pt x="0" y="740029"/>
                  </a:lnTo>
                  <a:lnTo>
                    <a:pt x="2806" y="746010"/>
                  </a:lnTo>
                  <a:lnTo>
                    <a:pt x="7899" y="750277"/>
                  </a:lnTo>
                  <a:lnTo>
                    <a:pt x="14490" y="751890"/>
                  </a:lnTo>
                  <a:lnTo>
                    <a:pt x="188925" y="751890"/>
                  </a:lnTo>
                  <a:lnTo>
                    <a:pt x="195338" y="747318"/>
                  </a:lnTo>
                  <a:lnTo>
                    <a:pt x="196850" y="741057"/>
                  </a:lnTo>
                  <a:lnTo>
                    <a:pt x="198742" y="733221"/>
                  </a:lnTo>
                  <a:lnTo>
                    <a:pt x="201358" y="722388"/>
                  </a:lnTo>
                  <a:lnTo>
                    <a:pt x="234429" y="585444"/>
                  </a:lnTo>
                  <a:lnTo>
                    <a:pt x="415290" y="585444"/>
                  </a:lnTo>
                  <a:lnTo>
                    <a:pt x="454380" y="747318"/>
                  </a:lnTo>
                  <a:lnTo>
                    <a:pt x="460768" y="751890"/>
                  </a:lnTo>
                  <a:lnTo>
                    <a:pt x="640524" y="751890"/>
                  </a:lnTo>
                  <a:lnTo>
                    <a:pt x="647103" y="750277"/>
                  </a:lnTo>
                  <a:lnTo>
                    <a:pt x="652195" y="746010"/>
                  </a:lnTo>
                  <a:lnTo>
                    <a:pt x="654519" y="741057"/>
                  </a:lnTo>
                  <a:lnTo>
                    <a:pt x="655002" y="740029"/>
                  </a:lnTo>
                  <a:close/>
                </a:path>
              </a:pathLst>
            </a:custGeom>
            <a:solidFill>
              <a:srgbClr val="2526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4" name="object 84"/>
          <p:cNvGrpSpPr/>
          <p:nvPr/>
        </p:nvGrpSpPr>
        <p:grpSpPr>
          <a:xfrm>
            <a:off x="5171009" y="3568567"/>
            <a:ext cx="462280" cy="752475"/>
            <a:chOff x="5171009" y="3568567"/>
            <a:chExt cx="462280" cy="752475"/>
          </a:xfrm>
        </p:grpSpPr>
        <p:sp>
          <p:nvSpPr>
            <p:cNvPr id="85" name="object 85"/>
            <p:cNvSpPr/>
            <p:nvPr/>
          </p:nvSpPr>
          <p:spPr>
            <a:xfrm>
              <a:off x="5185753" y="3583330"/>
              <a:ext cx="433070" cy="722630"/>
            </a:xfrm>
            <a:custGeom>
              <a:avLst/>
              <a:gdLst/>
              <a:ahLst/>
              <a:cxnLst/>
              <a:rect l="l" t="t" r="r" b="b"/>
              <a:pathLst>
                <a:path w="433070" h="722629">
                  <a:moveTo>
                    <a:pt x="432498" y="577850"/>
                  </a:moveTo>
                  <a:lnTo>
                    <a:pt x="164960" y="577850"/>
                  </a:lnTo>
                  <a:lnTo>
                    <a:pt x="164960" y="0"/>
                  </a:lnTo>
                  <a:lnTo>
                    <a:pt x="0" y="0"/>
                  </a:lnTo>
                  <a:lnTo>
                    <a:pt x="0" y="577850"/>
                  </a:lnTo>
                  <a:lnTo>
                    <a:pt x="0" y="722630"/>
                  </a:lnTo>
                  <a:lnTo>
                    <a:pt x="432498" y="722630"/>
                  </a:lnTo>
                  <a:lnTo>
                    <a:pt x="432498" y="577850"/>
                  </a:lnTo>
                  <a:close/>
                </a:path>
              </a:pathLst>
            </a:custGeom>
            <a:solidFill>
              <a:srgbClr val="FED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5171009" y="3568567"/>
              <a:ext cx="462280" cy="752475"/>
            </a:xfrm>
            <a:custGeom>
              <a:avLst/>
              <a:gdLst/>
              <a:ahLst/>
              <a:cxnLst/>
              <a:rect l="l" t="t" r="r" b="b"/>
              <a:pathLst>
                <a:path w="462279" h="752475">
                  <a:moveTo>
                    <a:pt x="2677" y="8546"/>
                  </a:moveTo>
                  <a:lnTo>
                    <a:pt x="0" y="14757"/>
                  </a:lnTo>
                  <a:lnTo>
                    <a:pt x="25" y="745134"/>
                  </a:lnTo>
                  <a:lnTo>
                    <a:pt x="6756" y="751890"/>
                  </a:lnTo>
                  <a:lnTo>
                    <a:pt x="455218" y="751890"/>
                  </a:lnTo>
                  <a:lnTo>
                    <a:pt x="462000" y="745134"/>
                  </a:lnTo>
                  <a:lnTo>
                    <a:pt x="462000" y="737133"/>
                  </a:lnTo>
                  <a:lnTo>
                    <a:pt x="29489" y="737133"/>
                  </a:lnTo>
                  <a:lnTo>
                    <a:pt x="14744" y="722388"/>
                  </a:lnTo>
                  <a:lnTo>
                    <a:pt x="29489" y="722388"/>
                  </a:lnTo>
                  <a:lnTo>
                    <a:pt x="29489" y="29502"/>
                  </a:lnTo>
                  <a:lnTo>
                    <a:pt x="14744" y="29502"/>
                  </a:lnTo>
                  <a:lnTo>
                    <a:pt x="4054" y="24892"/>
                  </a:lnTo>
                  <a:lnTo>
                    <a:pt x="497" y="14757"/>
                  </a:lnTo>
                  <a:lnTo>
                    <a:pt x="2677" y="8546"/>
                  </a:lnTo>
                  <a:close/>
                </a:path>
                <a:path w="462279" h="752475">
                  <a:moveTo>
                    <a:pt x="29489" y="722388"/>
                  </a:moveTo>
                  <a:lnTo>
                    <a:pt x="14744" y="722388"/>
                  </a:lnTo>
                  <a:lnTo>
                    <a:pt x="29489" y="737133"/>
                  </a:lnTo>
                  <a:lnTo>
                    <a:pt x="29489" y="722388"/>
                  </a:lnTo>
                  <a:close/>
                </a:path>
                <a:path w="462279" h="752475">
                  <a:moveTo>
                    <a:pt x="432498" y="722388"/>
                  </a:moveTo>
                  <a:lnTo>
                    <a:pt x="29489" y="722388"/>
                  </a:lnTo>
                  <a:lnTo>
                    <a:pt x="29489" y="737133"/>
                  </a:lnTo>
                  <a:lnTo>
                    <a:pt x="432498" y="737133"/>
                  </a:lnTo>
                  <a:lnTo>
                    <a:pt x="432498" y="722388"/>
                  </a:lnTo>
                  <a:close/>
                </a:path>
                <a:path w="462279" h="752475">
                  <a:moveTo>
                    <a:pt x="432498" y="592886"/>
                  </a:moveTo>
                  <a:lnTo>
                    <a:pt x="432498" y="737133"/>
                  </a:lnTo>
                  <a:lnTo>
                    <a:pt x="447243" y="722388"/>
                  </a:lnTo>
                  <a:lnTo>
                    <a:pt x="462000" y="722388"/>
                  </a:lnTo>
                  <a:lnTo>
                    <a:pt x="462000" y="607631"/>
                  </a:lnTo>
                  <a:lnTo>
                    <a:pt x="447243" y="607631"/>
                  </a:lnTo>
                  <a:lnTo>
                    <a:pt x="432498" y="592886"/>
                  </a:lnTo>
                  <a:close/>
                </a:path>
                <a:path w="462279" h="752475">
                  <a:moveTo>
                    <a:pt x="462000" y="722388"/>
                  </a:moveTo>
                  <a:lnTo>
                    <a:pt x="447243" y="722388"/>
                  </a:lnTo>
                  <a:lnTo>
                    <a:pt x="432498" y="737133"/>
                  </a:lnTo>
                  <a:lnTo>
                    <a:pt x="462000" y="737133"/>
                  </a:lnTo>
                  <a:lnTo>
                    <a:pt x="462000" y="722388"/>
                  </a:lnTo>
                  <a:close/>
                </a:path>
                <a:path w="462279" h="752475">
                  <a:moveTo>
                    <a:pt x="164947" y="14757"/>
                  </a:moveTo>
                  <a:lnTo>
                    <a:pt x="164947" y="600862"/>
                  </a:lnTo>
                  <a:lnTo>
                    <a:pt x="171704" y="607631"/>
                  </a:lnTo>
                  <a:lnTo>
                    <a:pt x="432498" y="607631"/>
                  </a:lnTo>
                  <a:lnTo>
                    <a:pt x="432498" y="592886"/>
                  </a:lnTo>
                  <a:lnTo>
                    <a:pt x="194449" y="592886"/>
                  </a:lnTo>
                  <a:lnTo>
                    <a:pt x="179705" y="578129"/>
                  </a:lnTo>
                  <a:lnTo>
                    <a:pt x="194449" y="578129"/>
                  </a:lnTo>
                  <a:lnTo>
                    <a:pt x="194449" y="29502"/>
                  </a:lnTo>
                  <a:lnTo>
                    <a:pt x="179705" y="29502"/>
                  </a:lnTo>
                  <a:lnTo>
                    <a:pt x="164947" y="14757"/>
                  </a:lnTo>
                  <a:close/>
                </a:path>
                <a:path w="462279" h="752475">
                  <a:moveTo>
                    <a:pt x="455244" y="578129"/>
                  </a:moveTo>
                  <a:lnTo>
                    <a:pt x="194449" y="578129"/>
                  </a:lnTo>
                  <a:lnTo>
                    <a:pt x="194449" y="592886"/>
                  </a:lnTo>
                  <a:lnTo>
                    <a:pt x="432498" y="592886"/>
                  </a:lnTo>
                  <a:lnTo>
                    <a:pt x="447243" y="607631"/>
                  </a:lnTo>
                  <a:lnTo>
                    <a:pt x="462000" y="607631"/>
                  </a:lnTo>
                  <a:lnTo>
                    <a:pt x="462000" y="584911"/>
                  </a:lnTo>
                  <a:lnTo>
                    <a:pt x="455244" y="578129"/>
                  </a:lnTo>
                  <a:close/>
                </a:path>
                <a:path w="462279" h="752475">
                  <a:moveTo>
                    <a:pt x="194449" y="578129"/>
                  </a:moveTo>
                  <a:lnTo>
                    <a:pt x="179705" y="578129"/>
                  </a:lnTo>
                  <a:lnTo>
                    <a:pt x="194449" y="592886"/>
                  </a:lnTo>
                  <a:lnTo>
                    <a:pt x="194449" y="578129"/>
                  </a:lnTo>
                  <a:close/>
                </a:path>
                <a:path w="462279" h="752475">
                  <a:moveTo>
                    <a:pt x="14744" y="507"/>
                  </a:moveTo>
                  <a:lnTo>
                    <a:pt x="8427" y="2725"/>
                  </a:lnTo>
                  <a:lnTo>
                    <a:pt x="4445" y="4444"/>
                  </a:lnTo>
                  <a:lnTo>
                    <a:pt x="2677" y="8546"/>
                  </a:lnTo>
                  <a:lnTo>
                    <a:pt x="497" y="14757"/>
                  </a:lnTo>
                  <a:lnTo>
                    <a:pt x="4054" y="24892"/>
                  </a:lnTo>
                  <a:lnTo>
                    <a:pt x="14744" y="29502"/>
                  </a:lnTo>
                  <a:lnTo>
                    <a:pt x="29489" y="29502"/>
                  </a:lnTo>
                  <a:lnTo>
                    <a:pt x="29489" y="14757"/>
                  </a:lnTo>
                  <a:lnTo>
                    <a:pt x="24881" y="4073"/>
                  </a:lnTo>
                  <a:lnTo>
                    <a:pt x="14744" y="507"/>
                  </a:lnTo>
                  <a:close/>
                </a:path>
                <a:path w="462279" h="752475">
                  <a:moveTo>
                    <a:pt x="188199" y="507"/>
                  </a:moveTo>
                  <a:lnTo>
                    <a:pt x="14744" y="507"/>
                  </a:lnTo>
                  <a:lnTo>
                    <a:pt x="24881" y="4073"/>
                  </a:lnTo>
                  <a:lnTo>
                    <a:pt x="29489" y="14757"/>
                  </a:lnTo>
                  <a:lnTo>
                    <a:pt x="29489" y="29502"/>
                  </a:lnTo>
                  <a:lnTo>
                    <a:pt x="164947" y="29502"/>
                  </a:lnTo>
                  <a:lnTo>
                    <a:pt x="164947" y="14757"/>
                  </a:lnTo>
                  <a:lnTo>
                    <a:pt x="194449" y="14757"/>
                  </a:lnTo>
                  <a:lnTo>
                    <a:pt x="194449" y="6781"/>
                  </a:lnTo>
                  <a:lnTo>
                    <a:pt x="188199" y="507"/>
                  </a:lnTo>
                  <a:close/>
                </a:path>
                <a:path w="462279" h="752475">
                  <a:moveTo>
                    <a:pt x="194449" y="14757"/>
                  </a:moveTo>
                  <a:lnTo>
                    <a:pt x="164947" y="14757"/>
                  </a:lnTo>
                  <a:lnTo>
                    <a:pt x="179705" y="29502"/>
                  </a:lnTo>
                  <a:lnTo>
                    <a:pt x="194449" y="29502"/>
                  </a:lnTo>
                  <a:lnTo>
                    <a:pt x="194449" y="14757"/>
                  </a:lnTo>
                  <a:close/>
                </a:path>
                <a:path w="462279" h="752475">
                  <a:moveTo>
                    <a:pt x="4445" y="4444"/>
                  </a:moveTo>
                  <a:lnTo>
                    <a:pt x="4061" y="4609"/>
                  </a:lnTo>
                  <a:lnTo>
                    <a:pt x="2677" y="8546"/>
                  </a:lnTo>
                  <a:lnTo>
                    <a:pt x="4373" y="4609"/>
                  </a:lnTo>
                  <a:lnTo>
                    <a:pt x="4445" y="4444"/>
                  </a:lnTo>
                  <a:close/>
                </a:path>
                <a:path w="462279" h="752475">
                  <a:moveTo>
                    <a:pt x="8427" y="2725"/>
                  </a:moveTo>
                  <a:lnTo>
                    <a:pt x="4604" y="4073"/>
                  </a:lnTo>
                  <a:lnTo>
                    <a:pt x="4445" y="4444"/>
                  </a:lnTo>
                  <a:lnTo>
                    <a:pt x="8427" y="2725"/>
                  </a:lnTo>
                  <a:close/>
                </a:path>
                <a:path w="462279" h="752475">
                  <a:moveTo>
                    <a:pt x="187693" y="0"/>
                  </a:moveTo>
                  <a:lnTo>
                    <a:pt x="14744" y="0"/>
                  </a:lnTo>
                  <a:lnTo>
                    <a:pt x="8427" y="2725"/>
                  </a:lnTo>
                  <a:lnTo>
                    <a:pt x="14744" y="507"/>
                  </a:lnTo>
                  <a:lnTo>
                    <a:pt x="188199" y="507"/>
                  </a:lnTo>
                  <a:lnTo>
                    <a:pt x="187693" y="0"/>
                  </a:lnTo>
                  <a:close/>
                </a:path>
              </a:pathLst>
            </a:custGeom>
            <a:solidFill>
              <a:srgbClr val="2526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7" name="object 87"/>
          <p:cNvGrpSpPr/>
          <p:nvPr/>
        </p:nvGrpSpPr>
        <p:grpSpPr>
          <a:xfrm>
            <a:off x="5828762" y="3568567"/>
            <a:ext cx="462280" cy="752475"/>
            <a:chOff x="5828762" y="3568567"/>
            <a:chExt cx="462280" cy="752475"/>
          </a:xfrm>
        </p:grpSpPr>
        <p:sp>
          <p:nvSpPr>
            <p:cNvPr id="88" name="object 88"/>
            <p:cNvSpPr/>
            <p:nvPr/>
          </p:nvSpPr>
          <p:spPr>
            <a:xfrm>
              <a:off x="5843498" y="3583330"/>
              <a:ext cx="433070" cy="722630"/>
            </a:xfrm>
            <a:custGeom>
              <a:avLst/>
              <a:gdLst/>
              <a:ahLst/>
              <a:cxnLst/>
              <a:rect l="l" t="t" r="r" b="b"/>
              <a:pathLst>
                <a:path w="433070" h="722629">
                  <a:moveTo>
                    <a:pt x="432498" y="577850"/>
                  </a:moveTo>
                  <a:lnTo>
                    <a:pt x="164960" y="577850"/>
                  </a:lnTo>
                  <a:lnTo>
                    <a:pt x="164960" y="0"/>
                  </a:lnTo>
                  <a:lnTo>
                    <a:pt x="0" y="0"/>
                  </a:lnTo>
                  <a:lnTo>
                    <a:pt x="0" y="577850"/>
                  </a:lnTo>
                  <a:lnTo>
                    <a:pt x="0" y="722630"/>
                  </a:lnTo>
                  <a:lnTo>
                    <a:pt x="432498" y="722630"/>
                  </a:lnTo>
                  <a:lnTo>
                    <a:pt x="432498" y="577850"/>
                  </a:lnTo>
                  <a:close/>
                </a:path>
              </a:pathLst>
            </a:custGeom>
            <a:solidFill>
              <a:srgbClr val="FED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5828762" y="3568567"/>
              <a:ext cx="462280" cy="752475"/>
            </a:xfrm>
            <a:custGeom>
              <a:avLst/>
              <a:gdLst/>
              <a:ahLst/>
              <a:cxnLst/>
              <a:rect l="l" t="t" r="r" b="b"/>
              <a:pathLst>
                <a:path w="462279" h="752475">
                  <a:moveTo>
                    <a:pt x="2677" y="8546"/>
                  </a:moveTo>
                  <a:lnTo>
                    <a:pt x="0" y="14757"/>
                  </a:lnTo>
                  <a:lnTo>
                    <a:pt x="25" y="745134"/>
                  </a:lnTo>
                  <a:lnTo>
                    <a:pt x="6756" y="751890"/>
                  </a:lnTo>
                  <a:lnTo>
                    <a:pt x="455218" y="751890"/>
                  </a:lnTo>
                  <a:lnTo>
                    <a:pt x="462000" y="745134"/>
                  </a:lnTo>
                  <a:lnTo>
                    <a:pt x="462000" y="737133"/>
                  </a:lnTo>
                  <a:lnTo>
                    <a:pt x="29489" y="737133"/>
                  </a:lnTo>
                  <a:lnTo>
                    <a:pt x="14744" y="722388"/>
                  </a:lnTo>
                  <a:lnTo>
                    <a:pt x="29489" y="722388"/>
                  </a:lnTo>
                  <a:lnTo>
                    <a:pt x="29489" y="29502"/>
                  </a:lnTo>
                  <a:lnTo>
                    <a:pt x="14744" y="29502"/>
                  </a:lnTo>
                  <a:lnTo>
                    <a:pt x="4054" y="24892"/>
                  </a:lnTo>
                  <a:lnTo>
                    <a:pt x="497" y="14757"/>
                  </a:lnTo>
                  <a:lnTo>
                    <a:pt x="2677" y="8546"/>
                  </a:lnTo>
                  <a:close/>
                </a:path>
                <a:path w="462279" h="752475">
                  <a:moveTo>
                    <a:pt x="29489" y="722388"/>
                  </a:moveTo>
                  <a:lnTo>
                    <a:pt x="14744" y="722388"/>
                  </a:lnTo>
                  <a:lnTo>
                    <a:pt x="29489" y="737133"/>
                  </a:lnTo>
                  <a:lnTo>
                    <a:pt x="29489" y="722388"/>
                  </a:lnTo>
                  <a:close/>
                </a:path>
                <a:path w="462279" h="752475">
                  <a:moveTo>
                    <a:pt x="432498" y="722388"/>
                  </a:moveTo>
                  <a:lnTo>
                    <a:pt x="29489" y="722388"/>
                  </a:lnTo>
                  <a:lnTo>
                    <a:pt x="29489" y="737133"/>
                  </a:lnTo>
                  <a:lnTo>
                    <a:pt x="432498" y="737133"/>
                  </a:lnTo>
                  <a:lnTo>
                    <a:pt x="432498" y="722388"/>
                  </a:lnTo>
                  <a:close/>
                </a:path>
                <a:path w="462279" h="752475">
                  <a:moveTo>
                    <a:pt x="432498" y="592886"/>
                  </a:moveTo>
                  <a:lnTo>
                    <a:pt x="432498" y="737133"/>
                  </a:lnTo>
                  <a:lnTo>
                    <a:pt x="447243" y="722388"/>
                  </a:lnTo>
                  <a:lnTo>
                    <a:pt x="462000" y="722388"/>
                  </a:lnTo>
                  <a:lnTo>
                    <a:pt x="462000" y="607631"/>
                  </a:lnTo>
                  <a:lnTo>
                    <a:pt x="447243" y="607631"/>
                  </a:lnTo>
                  <a:lnTo>
                    <a:pt x="432498" y="592886"/>
                  </a:lnTo>
                  <a:close/>
                </a:path>
                <a:path w="462279" h="752475">
                  <a:moveTo>
                    <a:pt x="462000" y="722388"/>
                  </a:moveTo>
                  <a:lnTo>
                    <a:pt x="447243" y="722388"/>
                  </a:lnTo>
                  <a:lnTo>
                    <a:pt x="432498" y="737133"/>
                  </a:lnTo>
                  <a:lnTo>
                    <a:pt x="462000" y="737133"/>
                  </a:lnTo>
                  <a:lnTo>
                    <a:pt x="462000" y="722388"/>
                  </a:lnTo>
                  <a:close/>
                </a:path>
                <a:path w="462279" h="752475">
                  <a:moveTo>
                    <a:pt x="164947" y="14757"/>
                  </a:moveTo>
                  <a:lnTo>
                    <a:pt x="164947" y="600862"/>
                  </a:lnTo>
                  <a:lnTo>
                    <a:pt x="171716" y="607631"/>
                  </a:lnTo>
                  <a:lnTo>
                    <a:pt x="432498" y="607631"/>
                  </a:lnTo>
                  <a:lnTo>
                    <a:pt x="432498" y="592886"/>
                  </a:lnTo>
                  <a:lnTo>
                    <a:pt x="194449" y="592886"/>
                  </a:lnTo>
                  <a:lnTo>
                    <a:pt x="179705" y="578129"/>
                  </a:lnTo>
                  <a:lnTo>
                    <a:pt x="194449" y="578129"/>
                  </a:lnTo>
                  <a:lnTo>
                    <a:pt x="194449" y="29502"/>
                  </a:lnTo>
                  <a:lnTo>
                    <a:pt x="179705" y="29502"/>
                  </a:lnTo>
                  <a:lnTo>
                    <a:pt x="164947" y="14757"/>
                  </a:lnTo>
                  <a:close/>
                </a:path>
                <a:path w="462279" h="752475">
                  <a:moveTo>
                    <a:pt x="455244" y="578129"/>
                  </a:moveTo>
                  <a:lnTo>
                    <a:pt x="194449" y="578129"/>
                  </a:lnTo>
                  <a:lnTo>
                    <a:pt x="194449" y="592886"/>
                  </a:lnTo>
                  <a:lnTo>
                    <a:pt x="432498" y="592886"/>
                  </a:lnTo>
                  <a:lnTo>
                    <a:pt x="447243" y="607631"/>
                  </a:lnTo>
                  <a:lnTo>
                    <a:pt x="462000" y="607631"/>
                  </a:lnTo>
                  <a:lnTo>
                    <a:pt x="462000" y="584911"/>
                  </a:lnTo>
                  <a:lnTo>
                    <a:pt x="455244" y="578129"/>
                  </a:lnTo>
                  <a:close/>
                </a:path>
                <a:path w="462279" h="752475">
                  <a:moveTo>
                    <a:pt x="194449" y="578129"/>
                  </a:moveTo>
                  <a:lnTo>
                    <a:pt x="179705" y="578129"/>
                  </a:lnTo>
                  <a:lnTo>
                    <a:pt x="194449" y="592886"/>
                  </a:lnTo>
                  <a:lnTo>
                    <a:pt x="194449" y="578129"/>
                  </a:lnTo>
                  <a:close/>
                </a:path>
                <a:path w="462279" h="752475">
                  <a:moveTo>
                    <a:pt x="14744" y="507"/>
                  </a:moveTo>
                  <a:lnTo>
                    <a:pt x="8427" y="2725"/>
                  </a:lnTo>
                  <a:lnTo>
                    <a:pt x="4445" y="4444"/>
                  </a:lnTo>
                  <a:lnTo>
                    <a:pt x="2677" y="8546"/>
                  </a:lnTo>
                  <a:lnTo>
                    <a:pt x="497" y="14757"/>
                  </a:lnTo>
                  <a:lnTo>
                    <a:pt x="4054" y="24892"/>
                  </a:lnTo>
                  <a:lnTo>
                    <a:pt x="14744" y="29502"/>
                  </a:lnTo>
                  <a:lnTo>
                    <a:pt x="29489" y="29502"/>
                  </a:lnTo>
                  <a:lnTo>
                    <a:pt x="29489" y="14757"/>
                  </a:lnTo>
                  <a:lnTo>
                    <a:pt x="24881" y="4073"/>
                  </a:lnTo>
                  <a:lnTo>
                    <a:pt x="14744" y="507"/>
                  </a:lnTo>
                  <a:close/>
                </a:path>
                <a:path w="462279" h="752475">
                  <a:moveTo>
                    <a:pt x="188199" y="507"/>
                  </a:moveTo>
                  <a:lnTo>
                    <a:pt x="14744" y="507"/>
                  </a:lnTo>
                  <a:lnTo>
                    <a:pt x="24881" y="4073"/>
                  </a:lnTo>
                  <a:lnTo>
                    <a:pt x="29489" y="14757"/>
                  </a:lnTo>
                  <a:lnTo>
                    <a:pt x="29489" y="29502"/>
                  </a:lnTo>
                  <a:lnTo>
                    <a:pt x="164947" y="29502"/>
                  </a:lnTo>
                  <a:lnTo>
                    <a:pt x="164947" y="14757"/>
                  </a:lnTo>
                  <a:lnTo>
                    <a:pt x="194449" y="14757"/>
                  </a:lnTo>
                  <a:lnTo>
                    <a:pt x="194449" y="6781"/>
                  </a:lnTo>
                  <a:lnTo>
                    <a:pt x="188199" y="507"/>
                  </a:lnTo>
                  <a:close/>
                </a:path>
                <a:path w="462279" h="752475">
                  <a:moveTo>
                    <a:pt x="194449" y="14757"/>
                  </a:moveTo>
                  <a:lnTo>
                    <a:pt x="164947" y="14757"/>
                  </a:lnTo>
                  <a:lnTo>
                    <a:pt x="179705" y="29502"/>
                  </a:lnTo>
                  <a:lnTo>
                    <a:pt x="194449" y="29502"/>
                  </a:lnTo>
                  <a:lnTo>
                    <a:pt x="194449" y="14757"/>
                  </a:lnTo>
                  <a:close/>
                </a:path>
                <a:path w="462279" h="752475">
                  <a:moveTo>
                    <a:pt x="4445" y="4444"/>
                  </a:moveTo>
                  <a:lnTo>
                    <a:pt x="4061" y="4609"/>
                  </a:lnTo>
                  <a:lnTo>
                    <a:pt x="2677" y="8546"/>
                  </a:lnTo>
                  <a:lnTo>
                    <a:pt x="4373" y="4609"/>
                  </a:lnTo>
                  <a:lnTo>
                    <a:pt x="4445" y="4444"/>
                  </a:lnTo>
                  <a:close/>
                </a:path>
                <a:path w="462279" h="752475">
                  <a:moveTo>
                    <a:pt x="8427" y="2725"/>
                  </a:moveTo>
                  <a:lnTo>
                    <a:pt x="4604" y="4073"/>
                  </a:lnTo>
                  <a:lnTo>
                    <a:pt x="4445" y="4444"/>
                  </a:lnTo>
                  <a:lnTo>
                    <a:pt x="8427" y="2725"/>
                  </a:lnTo>
                  <a:close/>
                </a:path>
                <a:path w="462279" h="752475">
                  <a:moveTo>
                    <a:pt x="187693" y="0"/>
                  </a:moveTo>
                  <a:lnTo>
                    <a:pt x="14744" y="0"/>
                  </a:lnTo>
                  <a:lnTo>
                    <a:pt x="8427" y="2725"/>
                  </a:lnTo>
                  <a:lnTo>
                    <a:pt x="14744" y="507"/>
                  </a:lnTo>
                  <a:lnTo>
                    <a:pt x="188199" y="507"/>
                  </a:lnTo>
                  <a:lnTo>
                    <a:pt x="187693" y="0"/>
                  </a:lnTo>
                  <a:close/>
                </a:path>
              </a:pathLst>
            </a:custGeom>
            <a:solidFill>
              <a:srgbClr val="2526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0" name="object 90"/>
          <p:cNvGrpSpPr/>
          <p:nvPr/>
        </p:nvGrpSpPr>
        <p:grpSpPr>
          <a:xfrm>
            <a:off x="6486503" y="3568567"/>
            <a:ext cx="476250" cy="752475"/>
            <a:chOff x="6486503" y="3568567"/>
            <a:chExt cx="476250" cy="752475"/>
          </a:xfrm>
        </p:grpSpPr>
        <p:sp>
          <p:nvSpPr>
            <p:cNvPr id="91" name="object 91"/>
            <p:cNvSpPr/>
            <p:nvPr/>
          </p:nvSpPr>
          <p:spPr>
            <a:xfrm>
              <a:off x="6501244" y="3583330"/>
              <a:ext cx="446405" cy="722630"/>
            </a:xfrm>
            <a:custGeom>
              <a:avLst/>
              <a:gdLst/>
              <a:ahLst/>
              <a:cxnLst/>
              <a:rect l="l" t="t" r="r" b="b"/>
              <a:pathLst>
                <a:path w="446404" h="722629">
                  <a:moveTo>
                    <a:pt x="446252" y="577850"/>
                  </a:moveTo>
                  <a:lnTo>
                    <a:pt x="164960" y="577850"/>
                  </a:lnTo>
                  <a:lnTo>
                    <a:pt x="164960" y="424180"/>
                  </a:lnTo>
                  <a:lnTo>
                    <a:pt x="396544" y="424180"/>
                  </a:lnTo>
                  <a:lnTo>
                    <a:pt x="396544" y="279400"/>
                  </a:lnTo>
                  <a:lnTo>
                    <a:pt x="164960" y="279400"/>
                  </a:lnTo>
                  <a:lnTo>
                    <a:pt x="164960" y="144780"/>
                  </a:lnTo>
                  <a:lnTo>
                    <a:pt x="435673" y="144780"/>
                  </a:lnTo>
                  <a:lnTo>
                    <a:pt x="435673" y="0"/>
                  </a:lnTo>
                  <a:lnTo>
                    <a:pt x="0" y="0"/>
                  </a:lnTo>
                  <a:lnTo>
                    <a:pt x="0" y="144780"/>
                  </a:lnTo>
                  <a:lnTo>
                    <a:pt x="0" y="279400"/>
                  </a:lnTo>
                  <a:lnTo>
                    <a:pt x="0" y="424180"/>
                  </a:lnTo>
                  <a:lnTo>
                    <a:pt x="0" y="577850"/>
                  </a:lnTo>
                  <a:lnTo>
                    <a:pt x="0" y="722630"/>
                  </a:lnTo>
                  <a:lnTo>
                    <a:pt x="446252" y="722630"/>
                  </a:lnTo>
                  <a:lnTo>
                    <a:pt x="446252" y="577850"/>
                  </a:lnTo>
                  <a:close/>
                </a:path>
              </a:pathLst>
            </a:custGeom>
            <a:solidFill>
              <a:srgbClr val="FED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6486503" y="3568567"/>
              <a:ext cx="476250" cy="752475"/>
            </a:xfrm>
            <a:custGeom>
              <a:avLst/>
              <a:gdLst/>
              <a:ahLst/>
              <a:cxnLst/>
              <a:rect l="l" t="t" r="r" b="b"/>
              <a:pathLst>
                <a:path w="476250" h="752475">
                  <a:moveTo>
                    <a:pt x="2677" y="8546"/>
                  </a:moveTo>
                  <a:lnTo>
                    <a:pt x="0" y="14757"/>
                  </a:lnTo>
                  <a:lnTo>
                    <a:pt x="25" y="745134"/>
                  </a:lnTo>
                  <a:lnTo>
                    <a:pt x="6756" y="751890"/>
                  </a:lnTo>
                  <a:lnTo>
                    <a:pt x="468972" y="751890"/>
                  </a:lnTo>
                  <a:lnTo>
                    <a:pt x="475742" y="745134"/>
                  </a:lnTo>
                  <a:lnTo>
                    <a:pt x="475742" y="737133"/>
                  </a:lnTo>
                  <a:lnTo>
                    <a:pt x="29489" y="737133"/>
                  </a:lnTo>
                  <a:lnTo>
                    <a:pt x="14744" y="722388"/>
                  </a:lnTo>
                  <a:lnTo>
                    <a:pt x="29489" y="722388"/>
                  </a:lnTo>
                  <a:lnTo>
                    <a:pt x="29489" y="29502"/>
                  </a:lnTo>
                  <a:lnTo>
                    <a:pt x="14744" y="29502"/>
                  </a:lnTo>
                  <a:lnTo>
                    <a:pt x="4054" y="24892"/>
                  </a:lnTo>
                  <a:lnTo>
                    <a:pt x="497" y="14757"/>
                  </a:lnTo>
                  <a:lnTo>
                    <a:pt x="2677" y="8546"/>
                  </a:lnTo>
                  <a:close/>
                </a:path>
                <a:path w="476250" h="752475">
                  <a:moveTo>
                    <a:pt x="29489" y="722388"/>
                  </a:moveTo>
                  <a:lnTo>
                    <a:pt x="14744" y="722388"/>
                  </a:lnTo>
                  <a:lnTo>
                    <a:pt x="29489" y="737133"/>
                  </a:lnTo>
                  <a:lnTo>
                    <a:pt x="29489" y="722388"/>
                  </a:lnTo>
                  <a:close/>
                </a:path>
                <a:path w="476250" h="752475">
                  <a:moveTo>
                    <a:pt x="446252" y="722388"/>
                  </a:moveTo>
                  <a:lnTo>
                    <a:pt x="29489" y="722388"/>
                  </a:lnTo>
                  <a:lnTo>
                    <a:pt x="29489" y="737133"/>
                  </a:lnTo>
                  <a:lnTo>
                    <a:pt x="446252" y="737133"/>
                  </a:lnTo>
                  <a:lnTo>
                    <a:pt x="446252" y="722388"/>
                  </a:lnTo>
                  <a:close/>
                </a:path>
                <a:path w="476250" h="752475">
                  <a:moveTo>
                    <a:pt x="446252" y="592886"/>
                  </a:moveTo>
                  <a:lnTo>
                    <a:pt x="446252" y="737133"/>
                  </a:lnTo>
                  <a:lnTo>
                    <a:pt x="460997" y="722388"/>
                  </a:lnTo>
                  <a:lnTo>
                    <a:pt x="475742" y="722388"/>
                  </a:lnTo>
                  <a:lnTo>
                    <a:pt x="475742" y="607631"/>
                  </a:lnTo>
                  <a:lnTo>
                    <a:pt x="460997" y="607631"/>
                  </a:lnTo>
                  <a:lnTo>
                    <a:pt x="446252" y="592886"/>
                  </a:lnTo>
                  <a:close/>
                </a:path>
                <a:path w="476250" h="752475">
                  <a:moveTo>
                    <a:pt x="475742" y="722388"/>
                  </a:moveTo>
                  <a:lnTo>
                    <a:pt x="460997" y="722388"/>
                  </a:lnTo>
                  <a:lnTo>
                    <a:pt x="446252" y="737133"/>
                  </a:lnTo>
                  <a:lnTo>
                    <a:pt x="475742" y="737133"/>
                  </a:lnTo>
                  <a:lnTo>
                    <a:pt x="475742" y="722388"/>
                  </a:lnTo>
                  <a:close/>
                </a:path>
                <a:path w="476250" h="752475">
                  <a:moveTo>
                    <a:pt x="396544" y="423887"/>
                  </a:moveTo>
                  <a:lnTo>
                    <a:pt x="171729" y="423887"/>
                  </a:lnTo>
                  <a:lnTo>
                    <a:pt x="164947" y="430644"/>
                  </a:lnTo>
                  <a:lnTo>
                    <a:pt x="164947" y="600862"/>
                  </a:lnTo>
                  <a:lnTo>
                    <a:pt x="171704" y="607631"/>
                  </a:lnTo>
                  <a:lnTo>
                    <a:pt x="446252" y="607631"/>
                  </a:lnTo>
                  <a:lnTo>
                    <a:pt x="446252" y="592886"/>
                  </a:lnTo>
                  <a:lnTo>
                    <a:pt x="194449" y="592886"/>
                  </a:lnTo>
                  <a:lnTo>
                    <a:pt x="179705" y="578129"/>
                  </a:lnTo>
                  <a:lnTo>
                    <a:pt x="194449" y="578129"/>
                  </a:lnTo>
                  <a:lnTo>
                    <a:pt x="194449" y="453389"/>
                  </a:lnTo>
                  <a:lnTo>
                    <a:pt x="179705" y="453389"/>
                  </a:lnTo>
                  <a:lnTo>
                    <a:pt x="194449" y="438645"/>
                  </a:lnTo>
                  <a:lnTo>
                    <a:pt x="396544" y="438645"/>
                  </a:lnTo>
                  <a:lnTo>
                    <a:pt x="396544" y="423887"/>
                  </a:lnTo>
                  <a:close/>
                </a:path>
                <a:path w="476250" h="752475">
                  <a:moveTo>
                    <a:pt x="468985" y="578129"/>
                  </a:moveTo>
                  <a:lnTo>
                    <a:pt x="194449" y="578129"/>
                  </a:lnTo>
                  <a:lnTo>
                    <a:pt x="194449" y="592886"/>
                  </a:lnTo>
                  <a:lnTo>
                    <a:pt x="446252" y="592886"/>
                  </a:lnTo>
                  <a:lnTo>
                    <a:pt x="460997" y="607631"/>
                  </a:lnTo>
                  <a:lnTo>
                    <a:pt x="475742" y="607631"/>
                  </a:lnTo>
                  <a:lnTo>
                    <a:pt x="475742" y="584911"/>
                  </a:lnTo>
                  <a:lnTo>
                    <a:pt x="468985" y="578129"/>
                  </a:lnTo>
                  <a:close/>
                </a:path>
                <a:path w="476250" h="752475">
                  <a:moveTo>
                    <a:pt x="194449" y="578129"/>
                  </a:moveTo>
                  <a:lnTo>
                    <a:pt x="179705" y="578129"/>
                  </a:lnTo>
                  <a:lnTo>
                    <a:pt x="194449" y="592886"/>
                  </a:lnTo>
                  <a:lnTo>
                    <a:pt x="194449" y="578129"/>
                  </a:lnTo>
                  <a:close/>
                </a:path>
                <a:path w="476250" h="752475">
                  <a:moveTo>
                    <a:pt x="194449" y="438645"/>
                  </a:moveTo>
                  <a:lnTo>
                    <a:pt x="179705" y="453389"/>
                  </a:lnTo>
                  <a:lnTo>
                    <a:pt x="194449" y="453389"/>
                  </a:lnTo>
                  <a:lnTo>
                    <a:pt x="194449" y="438645"/>
                  </a:lnTo>
                  <a:close/>
                </a:path>
                <a:path w="476250" h="752475">
                  <a:moveTo>
                    <a:pt x="426046" y="423887"/>
                  </a:moveTo>
                  <a:lnTo>
                    <a:pt x="411289" y="423887"/>
                  </a:lnTo>
                  <a:lnTo>
                    <a:pt x="396544" y="438645"/>
                  </a:lnTo>
                  <a:lnTo>
                    <a:pt x="194449" y="438645"/>
                  </a:lnTo>
                  <a:lnTo>
                    <a:pt x="194449" y="453389"/>
                  </a:lnTo>
                  <a:lnTo>
                    <a:pt x="419265" y="453389"/>
                  </a:lnTo>
                  <a:lnTo>
                    <a:pt x="426046" y="446633"/>
                  </a:lnTo>
                  <a:lnTo>
                    <a:pt x="426046" y="423887"/>
                  </a:lnTo>
                  <a:close/>
                </a:path>
                <a:path w="476250" h="752475">
                  <a:moveTo>
                    <a:pt x="396544" y="294385"/>
                  </a:moveTo>
                  <a:lnTo>
                    <a:pt x="396544" y="438645"/>
                  </a:lnTo>
                  <a:lnTo>
                    <a:pt x="411289" y="423887"/>
                  </a:lnTo>
                  <a:lnTo>
                    <a:pt x="426046" y="423887"/>
                  </a:lnTo>
                  <a:lnTo>
                    <a:pt x="426046" y="309143"/>
                  </a:lnTo>
                  <a:lnTo>
                    <a:pt x="411289" y="309143"/>
                  </a:lnTo>
                  <a:lnTo>
                    <a:pt x="396544" y="294385"/>
                  </a:lnTo>
                  <a:close/>
                </a:path>
                <a:path w="476250" h="752475">
                  <a:moveTo>
                    <a:pt x="435673" y="144259"/>
                  </a:moveTo>
                  <a:lnTo>
                    <a:pt x="171729" y="144259"/>
                  </a:lnTo>
                  <a:lnTo>
                    <a:pt x="164947" y="151015"/>
                  </a:lnTo>
                  <a:lnTo>
                    <a:pt x="164947" y="302361"/>
                  </a:lnTo>
                  <a:lnTo>
                    <a:pt x="171704" y="309143"/>
                  </a:lnTo>
                  <a:lnTo>
                    <a:pt x="396544" y="309143"/>
                  </a:lnTo>
                  <a:lnTo>
                    <a:pt x="396544" y="294385"/>
                  </a:lnTo>
                  <a:lnTo>
                    <a:pt x="194449" y="294385"/>
                  </a:lnTo>
                  <a:lnTo>
                    <a:pt x="179705" y="279641"/>
                  </a:lnTo>
                  <a:lnTo>
                    <a:pt x="194449" y="279641"/>
                  </a:lnTo>
                  <a:lnTo>
                    <a:pt x="194449" y="173748"/>
                  </a:lnTo>
                  <a:lnTo>
                    <a:pt x="179705" y="173748"/>
                  </a:lnTo>
                  <a:lnTo>
                    <a:pt x="194449" y="159003"/>
                  </a:lnTo>
                  <a:lnTo>
                    <a:pt x="435673" y="159003"/>
                  </a:lnTo>
                  <a:lnTo>
                    <a:pt x="435673" y="144259"/>
                  </a:lnTo>
                  <a:close/>
                </a:path>
                <a:path w="476250" h="752475">
                  <a:moveTo>
                    <a:pt x="419290" y="279641"/>
                  </a:moveTo>
                  <a:lnTo>
                    <a:pt x="194449" y="279641"/>
                  </a:lnTo>
                  <a:lnTo>
                    <a:pt x="194449" y="294385"/>
                  </a:lnTo>
                  <a:lnTo>
                    <a:pt x="396544" y="294385"/>
                  </a:lnTo>
                  <a:lnTo>
                    <a:pt x="411289" y="309143"/>
                  </a:lnTo>
                  <a:lnTo>
                    <a:pt x="426046" y="309143"/>
                  </a:lnTo>
                  <a:lnTo>
                    <a:pt x="426046" y="286410"/>
                  </a:lnTo>
                  <a:lnTo>
                    <a:pt x="419290" y="279641"/>
                  </a:lnTo>
                  <a:close/>
                </a:path>
                <a:path w="476250" h="752475">
                  <a:moveTo>
                    <a:pt x="194449" y="279641"/>
                  </a:moveTo>
                  <a:lnTo>
                    <a:pt x="179705" y="279641"/>
                  </a:lnTo>
                  <a:lnTo>
                    <a:pt x="194449" y="294385"/>
                  </a:lnTo>
                  <a:lnTo>
                    <a:pt x="194449" y="279641"/>
                  </a:lnTo>
                  <a:close/>
                </a:path>
                <a:path w="476250" h="752475">
                  <a:moveTo>
                    <a:pt x="194449" y="159003"/>
                  </a:moveTo>
                  <a:lnTo>
                    <a:pt x="179705" y="173748"/>
                  </a:lnTo>
                  <a:lnTo>
                    <a:pt x="194449" y="173748"/>
                  </a:lnTo>
                  <a:lnTo>
                    <a:pt x="194449" y="159003"/>
                  </a:lnTo>
                  <a:close/>
                </a:path>
                <a:path w="476250" h="752475">
                  <a:moveTo>
                    <a:pt x="465162" y="144259"/>
                  </a:moveTo>
                  <a:lnTo>
                    <a:pt x="450418" y="144259"/>
                  </a:lnTo>
                  <a:lnTo>
                    <a:pt x="435673" y="159003"/>
                  </a:lnTo>
                  <a:lnTo>
                    <a:pt x="194449" y="159003"/>
                  </a:lnTo>
                  <a:lnTo>
                    <a:pt x="194449" y="173748"/>
                  </a:lnTo>
                  <a:lnTo>
                    <a:pt x="458393" y="173748"/>
                  </a:lnTo>
                  <a:lnTo>
                    <a:pt x="465162" y="166992"/>
                  </a:lnTo>
                  <a:lnTo>
                    <a:pt x="465162" y="144259"/>
                  </a:lnTo>
                  <a:close/>
                </a:path>
                <a:path w="476250" h="752475">
                  <a:moveTo>
                    <a:pt x="435673" y="14757"/>
                  </a:moveTo>
                  <a:lnTo>
                    <a:pt x="435673" y="159003"/>
                  </a:lnTo>
                  <a:lnTo>
                    <a:pt x="450418" y="144259"/>
                  </a:lnTo>
                  <a:lnTo>
                    <a:pt x="465162" y="144259"/>
                  </a:lnTo>
                  <a:lnTo>
                    <a:pt x="465162" y="29502"/>
                  </a:lnTo>
                  <a:lnTo>
                    <a:pt x="450418" y="29502"/>
                  </a:lnTo>
                  <a:lnTo>
                    <a:pt x="435673" y="14757"/>
                  </a:lnTo>
                  <a:close/>
                </a:path>
                <a:path w="476250" h="752475">
                  <a:moveTo>
                    <a:pt x="14744" y="507"/>
                  </a:moveTo>
                  <a:lnTo>
                    <a:pt x="8427" y="2725"/>
                  </a:lnTo>
                  <a:lnTo>
                    <a:pt x="4445" y="4444"/>
                  </a:lnTo>
                  <a:lnTo>
                    <a:pt x="2677" y="8546"/>
                  </a:lnTo>
                  <a:lnTo>
                    <a:pt x="497" y="14757"/>
                  </a:lnTo>
                  <a:lnTo>
                    <a:pt x="4054" y="24892"/>
                  </a:lnTo>
                  <a:lnTo>
                    <a:pt x="14744" y="29502"/>
                  </a:lnTo>
                  <a:lnTo>
                    <a:pt x="29489" y="29502"/>
                  </a:lnTo>
                  <a:lnTo>
                    <a:pt x="29489" y="14757"/>
                  </a:lnTo>
                  <a:lnTo>
                    <a:pt x="24881" y="4073"/>
                  </a:lnTo>
                  <a:lnTo>
                    <a:pt x="14744" y="507"/>
                  </a:lnTo>
                  <a:close/>
                </a:path>
                <a:path w="476250" h="752475">
                  <a:moveTo>
                    <a:pt x="458912" y="507"/>
                  </a:moveTo>
                  <a:lnTo>
                    <a:pt x="14744" y="507"/>
                  </a:lnTo>
                  <a:lnTo>
                    <a:pt x="24881" y="4073"/>
                  </a:lnTo>
                  <a:lnTo>
                    <a:pt x="29489" y="14757"/>
                  </a:lnTo>
                  <a:lnTo>
                    <a:pt x="29489" y="29502"/>
                  </a:lnTo>
                  <a:lnTo>
                    <a:pt x="435673" y="29502"/>
                  </a:lnTo>
                  <a:lnTo>
                    <a:pt x="435673" y="14757"/>
                  </a:lnTo>
                  <a:lnTo>
                    <a:pt x="465162" y="14757"/>
                  </a:lnTo>
                  <a:lnTo>
                    <a:pt x="465162" y="6781"/>
                  </a:lnTo>
                  <a:lnTo>
                    <a:pt x="458912" y="507"/>
                  </a:lnTo>
                  <a:close/>
                </a:path>
                <a:path w="476250" h="752475">
                  <a:moveTo>
                    <a:pt x="465162" y="14757"/>
                  </a:moveTo>
                  <a:lnTo>
                    <a:pt x="435673" y="14757"/>
                  </a:lnTo>
                  <a:lnTo>
                    <a:pt x="450418" y="29502"/>
                  </a:lnTo>
                  <a:lnTo>
                    <a:pt x="465162" y="29502"/>
                  </a:lnTo>
                  <a:lnTo>
                    <a:pt x="465162" y="14757"/>
                  </a:lnTo>
                  <a:close/>
                </a:path>
                <a:path w="476250" h="752475">
                  <a:moveTo>
                    <a:pt x="4445" y="4444"/>
                  </a:moveTo>
                  <a:lnTo>
                    <a:pt x="4061" y="4609"/>
                  </a:lnTo>
                  <a:lnTo>
                    <a:pt x="2677" y="8546"/>
                  </a:lnTo>
                  <a:lnTo>
                    <a:pt x="4373" y="4609"/>
                  </a:lnTo>
                  <a:lnTo>
                    <a:pt x="4445" y="4444"/>
                  </a:lnTo>
                  <a:close/>
                </a:path>
                <a:path w="476250" h="752475">
                  <a:moveTo>
                    <a:pt x="8427" y="2725"/>
                  </a:moveTo>
                  <a:lnTo>
                    <a:pt x="4604" y="4073"/>
                  </a:lnTo>
                  <a:lnTo>
                    <a:pt x="4445" y="4444"/>
                  </a:lnTo>
                  <a:lnTo>
                    <a:pt x="8427" y="2725"/>
                  </a:lnTo>
                  <a:close/>
                </a:path>
                <a:path w="476250" h="752475">
                  <a:moveTo>
                    <a:pt x="458406" y="0"/>
                  </a:moveTo>
                  <a:lnTo>
                    <a:pt x="14744" y="0"/>
                  </a:lnTo>
                  <a:lnTo>
                    <a:pt x="8427" y="2725"/>
                  </a:lnTo>
                  <a:lnTo>
                    <a:pt x="14744" y="507"/>
                  </a:lnTo>
                  <a:lnTo>
                    <a:pt x="458912" y="507"/>
                  </a:lnTo>
                  <a:lnTo>
                    <a:pt x="458406" y="0"/>
                  </a:lnTo>
                  <a:close/>
                </a:path>
              </a:pathLst>
            </a:custGeom>
            <a:solidFill>
              <a:srgbClr val="2526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3" name="object 93"/>
          <p:cNvGrpSpPr/>
          <p:nvPr/>
        </p:nvGrpSpPr>
        <p:grpSpPr>
          <a:xfrm>
            <a:off x="7173856" y="3568567"/>
            <a:ext cx="575310" cy="752475"/>
            <a:chOff x="7173856" y="3568567"/>
            <a:chExt cx="575310" cy="752475"/>
          </a:xfrm>
        </p:grpSpPr>
        <p:sp>
          <p:nvSpPr>
            <p:cNvPr id="94" name="object 94"/>
            <p:cNvSpPr/>
            <p:nvPr/>
          </p:nvSpPr>
          <p:spPr>
            <a:xfrm>
              <a:off x="7188601" y="3583320"/>
              <a:ext cx="546100" cy="722630"/>
            </a:xfrm>
            <a:custGeom>
              <a:avLst/>
              <a:gdLst/>
              <a:ahLst/>
              <a:cxnLst/>
              <a:rect l="l" t="t" r="r" b="b"/>
              <a:pathLst>
                <a:path w="546100" h="722629">
                  <a:moveTo>
                    <a:pt x="545655" y="0"/>
                  </a:moveTo>
                  <a:lnTo>
                    <a:pt x="390207" y="0"/>
                  </a:lnTo>
                  <a:lnTo>
                    <a:pt x="390207" y="243014"/>
                  </a:lnTo>
                  <a:lnTo>
                    <a:pt x="391594" y="296066"/>
                  </a:lnTo>
                  <a:lnTo>
                    <a:pt x="395214" y="351301"/>
                  </a:lnTo>
                  <a:lnTo>
                    <a:pt x="400255" y="406642"/>
                  </a:lnTo>
                  <a:lnTo>
                    <a:pt x="411353" y="509333"/>
                  </a:lnTo>
                  <a:lnTo>
                    <a:pt x="407123" y="509333"/>
                  </a:lnTo>
                  <a:lnTo>
                    <a:pt x="391048" y="466838"/>
                  </a:lnTo>
                  <a:lnTo>
                    <a:pt x="374475" y="424864"/>
                  </a:lnTo>
                  <a:lnTo>
                    <a:pt x="357306" y="384344"/>
                  </a:lnTo>
                  <a:lnTo>
                    <a:pt x="339445" y="346214"/>
                  </a:lnTo>
                  <a:lnTo>
                    <a:pt x="170256" y="0"/>
                  </a:lnTo>
                  <a:lnTo>
                    <a:pt x="0" y="0"/>
                  </a:lnTo>
                  <a:lnTo>
                    <a:pt x="0" y="722388"/>
                  </a:lnTo>
                  <a:lnTo>
                    <a:pt x="156502" y="722388"/>
                  </a:lnTo>
                  <a:lnTo>
                    <a:pt x="156502" y="479374"/>
                  </a:lnTo>
                  <a:lnTo>
                    <a:pt x="155114" y="426106"/>
                  </a:lnTo>
                  <a:lnTo>
                    <a:pt x="151494" y="371244"/>
                  </a:lnTo>
                  <a:lnTo>
                    <a:pt x="146453" y="316384"/>
                  </a:lnTo>
                  <a:lnTo>
                    <a:pt x="135356" y="213055"/>
                  </a:lnTo>
                  <a:lnTo>
                    <a:pt x="139585" y="213055"/>
                  </a:lnTo>
                  <a:lnTo>
                    <a:pt x="155644" y="255551"/>
                  </a:lnTo>
                  <a:lnTo>
                    <a:pt x="172102" y="297529"/>
                  </a:lnTo>
                  <a:lnTo>
                    <a:pt x="188957" y="338049"/>
                  </a:lnTo>
                  <a:lnTo>
                    <a:pt x="206209" y="376174"/>
                  </a:lnTo>
                  <a:lnTo>
                    <a:pt x="376453" y="722388"/>
                  </a:lnTo>
                  <a:lnTo>
                    <a:pt x="545655" y="722388"/>
                  </a:lnTo>
                  <a:lnTo>
                    <a:pt x="545655" y="0"/>
                  </a:lnTo>
                  <a:close/>
                </a:path>
              </a:pathLst>
            </a:custGeom>
            <a:solidFill>
              <a:srgbClr val="FED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7173856" y="3568567"/>
              <a:ext cx="575310" cy="752475"/>
            </a:xfrm>
            <a:custGeom>
              <a:avLst/>
              <a:gdLst/>
              <a:ahLst/>
              <a:cxnLst/>
              <a:rect l="l" t="t" r="r" b="b"/>
              <a:pathLst>
                <a:path w="575309" h="752475">
                  <a:moveTo>
                    <a:pt x="2677" y="8546"/>
                  </a:moveTo>
                  <a:lnTo>
                    <a:pt x="0" y="14757"/>
                  </a:lnTo>
                  <a:lnTo>
                    <a:pt x="25" y="745134"/>
                  </a:lnTo>
                  <a:lnTo>
                    <a:pt x="6756" y="751890"/>
                  </a:lnTo>
                  <a:lnTo>
                    <a:pt x="179222" y="751890"/>
                  </a:lnTo>
                  <a:lnTo>
                    <a:pt x="186004" y="745134"/>
                  </a:lnTo>
                  <a:lnTo>
                    <a:pt x="186004" y="737133"/>
                  </a:lnTo>
                  <a:lnTo>
                    <a:pt x="29489" y="737133"/>
                  </a:lnTo>
                  <a:lnTo>
                    <a:pt x="14744" y="722388"/>
                  </a:lnTo>
                  <a:lnTo>
                    <a:pt x="29489" y="722388"/>
                  </a:lnTo>
                  <a:lnTo>
                    <a:pt x="29489" y="29502"/>
                  </a:lnTo>
                  <a:lnTo>
                    <a:pt x="14744" y="29502"/>
                  </a:lnTo>
                  <a:lnTo>
                    <a:pt x="4054" y="24892"/>
                  </a:lnTo>
                  <a:lnTo>
                    <a:pt x="497" y="14757"/>
                  </a:lnTo>
                  <a:lnTo>
                    <a:pt x="2677" y="8546"/>
                  </a:lnTo>
                  <a:close/>
                </a:path>
                <a:path w="575309" h="752475">
                  <a:moveTo>
                    <a:pt x="170038" y="227799"/>
                  </a:moveTo>
                  <a:lnTo>
                    <a:pt x="164845" y="227799"/>
                  </a:lnTo>
                  <a:lnTo>
                    <a:pt x="170254" y="277598"/>
                  </a:lnTo>
                  <a:lnTo>
                    <a:pt x="174636" y="318740"/>
                  </a:lnTo>
                  <a:lnTo>
                    <a:pt x="198869" y="375051"/>
                  </a:lnTo>
                  <a:lnTo>
                    <a:pt x="220322" y="421927"/>
                  </a:lnTo>
                  <a:lnTo>
                    <a:pt x="242722" y="468541"/>
                  </a:lnTo>
                  <a:lnTo>
                    <a:pt x="380707" y="749147"/>
                  </a:lnTo>
                  <a:lnTo>
                    <a:pt x="386295" y="751890"/>
                  </a:lnTo>
                  <a:lnTo>
                    <a:pt x="568375" y="751890"/>
                  </a:lnTo>
                  <a:lnTo>
                    <a:pt x="575144" y="745134"/>
                  </a:lnTo>
                  <a:lnTo>
                    <a:pt x="575144" y="737133"/>
                  </a:lnTo>
                  <a:lnTo>
                    <a:pt x="545655" y="737133"/>
                  </a:lnTo>
                  <a:lnTo>
                    <a:pt x="545655" y="729691"/>
                  </a:lnTo>
                  <a:lnTo>
                    <a:pt x="403936" y="729691"/>
                  </a:lnTo>
                  <a:lnTo>
                    <a:pt x="391198" y="722388"/>
                  </a:lnTo>
                  <a:lnTo>
                    <a:pt x="400345" y="722388"/>
                  </a:lnTo>
                  <a:lnTo>
                    <a:pt x="238137" y="392518"/>
                  </a:lnTo>
                  <a:lnTo>
                    <a:pt x="218932" y="351141"/>
                  </a:lnTo>
                  <a:lnTo>
                    <a:pt x="201260" y="309075"/>
                  </a:lnTo>
                  <a:lnTo>
                    <a:pt x="184631" y="266572"/>
                  </a:lnTo>
                  <a:lnTo>
                    <a:pt x="170038" y="227799"/>
                  </a:lnTo>
                  <a:close/>
                </a:path>
                <a:path w="575309" h="752475">
                  <a:moveTo>
                    <a:pt x="29489" y="722388"/>
                  </a:moveTo>
                  <a:lnTo>
                    <a:pt x="14744" y="722388"/>
                  </a:lnTo>
                  <a:lnTo>
                    <a:pt x="29489" y="737133"/>
                  </a:lnTo>
                  <a:lnTo>
                    <a:pt x="29489" y="722388"/>
                  </a:lnTo>
                  <a:close/>
                </a:path>
                <a:path w="575309" h="752475">
                  <a:moveTo>
                    <a:pt x="156502" y="722388"/>
                  </a:moveTo>
                  <a:lnTo>
                    <a:pt x="29489" y="722388"/>
                  </a:lnTo>
                  <a:lnTo>
                    <a:pt x="29489" y="737133"/>
                  </a:lnTo>
                  <a:lnTo>
                    <a:pt x="156502" y="737133"/>
                  </a:lnTo>
                  <a:lnTo>
                    <a:pt x="156502" y="722388"/>
                  </a:lnTo>
                  <a:close/>
                </a:path>
                <a:path w="575309" h="752475">
                  <a:moveTo>
                    <a:pt x="161239" y="213055"/>
                  </a:moveTo>
                  <a:lnTo>
                    <a:pt x="142747" y="213055"/>
                  </a:lnTo>
                  <a:lnTo>
                    <a:pt x="134505" y="219836"/>
                  </a:lnTo>
                  <a:lnTo>
                    <a:pt x="140344" y="274174"/>
                  </a:lnTo>
                  <a:lnTo>
                    <a:pt x="145218" y="320544"/>
                  </a:lnTo>
                  <a:lnTo>
                    <a:pt x="149625" y="366939"/>
                  </a:lnTo>
                  <a:lnTo>
                    <a:pt x="153209" y="413388"/>
                  </a:lnTo>
                  <a:lnTo>
                    <a:pt x="155620" y="459920"/>
                  </a:lnTo>
                  <a:lnTo>
                    <a:pt x="156502" y="506564"/>
                  </a:lnTo>
                  <a:lnTo>
                    <a:pt x="156502" y="737133"/>
                  </a:lnTo>
                  <a:lnTo>
                    <a:pt x="171246" y="722388"/>
                  </a:lnTo>
                  <a:lnTo>
                    <a:pt x="186078" y="722388"/>
                  </a:lnTo>
                  <a:lnTo>
                    <a:pt x="186262" y="685540"/>
                  </a:lnTo>
                  <a:lnTo>
                    <a:pt x="186783" y="633856"/>
                  </a:lnTo>
                  <a:lnTo>
                    <a:pt x="187186" y="582133"/>
                  </a:lnTo>
                  <a:lnTo>
                    <a:pt x="187091" y="530419"/>
                  </a:lnTo>
                  <a:lnTo>
                    <a:pt x="186239" y="485220"/>
                  </a:lnTo>
                  <a:lnTo>
                    <a:pt x="186117" y="478767"/>
                  </a:lnTo>
                  <a:lnTo>
                    <a:pt x="183883" y="427227"/>
                  </a:lnTo>
                  <a:lnTo>
                    <a:pt x="180277" y="377415"/>
                  </a:lnTo>
                  <a:lnTo>
                    <a:pt x="175653" y="328396"/>
                  </a:lnTo>
                  <a:lnTo>
                    <a:pt x="158769" y="280062"/>
                  </a:lnTo>
                  <a:lnTo>
                    <a:pt x="140106" y="231724"/>
                  </a:lnTo>
                  <a:lnTo>
                    <a:pt x="160925" y="231724"/>
                  </a:lnTo>
                  <a:lnTo>
                    <a:pt x="164845" y="227799"/>
                  </a:lnTo>
                  <a:lnTo>
                    <a:pt x="170038" y="227799"/>
                  </a:lnTo>
                  <a:lnTo>
                    <a:pt x="166242" y="217716"/>
                  </a:lnTo>
                  <a:lnTo>
                    <a:pt x="161239" y="213055"/>
                  </a:lnTo>
                  <a:close/>
                </a:path>
                <a:path w="575309" h="752475">
                  <a:moveTo>
                    <a:pt x="186078" y="722388"/>
                  </a:moveTo>
                  <a:lnTo>
                    <a:pt x="171246" y="722388"/>
                  </a:lnTo>
                  <a:lnTo>
                    <a:pt x="156502" y="737133"/>
                  </a:lnTo>
                  <a:lnTo>
                    <a:pt x="186004" y="737133"/>
                  </a:lnTo>
                  <a:lnTo>
                    <a:pt x="186078" y="722388"/>
                  </a:lnTo>
                  <a:close/>
                </a:path>
                <a:path w="575309" h="752475">
                  <a:moveTo>
                    <a:pt x="545655" y="14757"/>
                  </a:moveTo>
                  <a:lnTo>
                    <a:pt x="545655" y="737133"/>
                  </a:lnTo>
                  <a:lnTo>
                    <a:pt x="560400" y="722388"/>
                  </a:lnTo>
                  <a:lnTo>
                    <a:pt x="575144" y="722388"/>
                  </a:lnTo>
                  <a:lnTo>
                    <a:pt x="575144" y="29502"/>
                  </a:lnTo>
                  <a:lnTo>
                    <a:pt x="560400" y="29502"/>
                  </a:lnTo>
                  <a:lnTo>
                    <a:pt x="545655" y="14757"/>
                  </a:lnTo>
                  <a:close/>
                </a:path>
                <a:path w="575309" h="752475">
                  <a:moveTo>
                    <a:pt x="575144" y="722388"/>
                  </a:moveTo>
                  <a:lnTo>
                    <a:pt x="560400" y="722388"/>
                  </a:lnTo>
                  <a:lnTo>
                    <a:pt x="545655" y="737133"/>
                  </a:lnTo>
                  <a:lnTo>
                    <a:pt x="575144" y="737133"/>
                  </a:lnTo>
                  <a:lnTo>
                    <a:pt x="575144" y="722388"/>
                  </a:lnTo>
                  <a:close/>
                </a:path>
                <a:path w="575309" h="752475">
                  <a:moveTo>
                    <a:pt x="400345" y="722388"/>
                  </a:moveTo>
                  <a:lnTo>
                    <a:pt x="391198" y="722388"/>
                  </a:lnTo>
                  <a:lnTo>
                    <a:pt x="403936" y="729691"/>
                  </a:lnTo>
                  <a:lnTo>
                    <a:pt x="400345" y="722388"/>
                  </a:lnTo>
                  <a:close/>
                </a:path>
                <a:path w="575309" h="752475">
                  <a:moveTo>
                    <a:pt x="545655" y="722388"/>
                  </a:moveTo>
                  <a:lnTo>
                    <a:pt x="400345" y="722388"/>
                  </a:lnTo>
                  <a:lnTo>
                    <a:pt x="403936" y="729691"/>
                  </a:lnTo>
                  <a:lnTo>
                    <a:pt x="545655" y="729691"/>
                  </a:lnTo>
                  <a:lnTo>
                    <a:pt x="545655" y="722388"/>
                  </a:lnTo>
                  <a:close/>
                </a:path>
                <a:path w="575309" h="752475">
                  <a:moveTo>
                    <a:pt x="172262" y="22199"/>
                  </a:moveTo>
                  <a:lnTo>
                    <a:pt x="336994" y="359282"/>
                  </a:lnTo>
                  <a:lnTo>
                    <a:pt x="356345" y="400765"/>
                  </a:lnTo>
                  <a:lnTo>
                    <a:pt x="374357" y="442775"/>
                  </a:lnTo>
                  <a:lnTo>
                    <a:pt x="391351" y="485220"/>
                  </a:lnTo>
                  <a:lnTo>
                    <a:pt x="407644" y="528002"/>
                  </a:lnTo>
                  <a:lnTo>
                    <a:pt x="409955" y="534174"/>
                  </a:lnTo>
                  <a:lnTo>
                    <a:pt x="414972" y="538835"/>
                  </a:lnTo>
                  <a:lnTo>
                    <a:pt x="433438" y="538835"/>
                  </a:lnTo>
                  <a:lnTo>
                    <a:pt x="441718" y="532041"/>
                  </a:lnTo>
                  <a:lnTo>
                    <a:pt x="440847" y="524090"/>
                  </a:lnTo>
                  <a:lnTo>
                    <a:pt x="411352" y="524090"/>
                  </a:lnTo>
                  <a:lnTo>
                    <a:pt x="405960" y="475229"/>
                  </a:lnTo>
                  <a:lnTo>
                    <a:pt x="401538" y="433753"/>
                  </a:lnTo>
                  <a:lnTo>
                    <a:pt x="378504" y="380633"/>
                  </a:lnTo>
                  <a:lnTo>
                    <a:pt x="357636" y="334847"/>
                  </a:lnTo>
                  <a:lnTo>
                    <a:pt x="336176" y="289321"/>
                  </a:lnTo>
                  <a:lnTo>
                    <a:pt x="314272" y="243993"/>
                  </a:lnTo>
                  <a:lnTo>
                    <a:pt x="292070" y="198799"/>
                  </a:lnTo>
                  <a:lnTo>
                    <a:pt x="247360" y="108570"/>
                  </a:lnTo>
                  <a:lnTo>
                    <a:pt x="225145" y="63411"/>
                  </a:lnTo>
                  <a:lnTo>
                    <a:pt x="208577" y="29502"/>
                  </a:lnTo>
                  <a:lnTo>
                    <a:pt x="185000" y="29502"/>
                  </a:lnTo>
                  <a:lnTo>
                    <a:pt x="172262" y="22199"/>
                  </a:lnTo>
                  <a:close/>
                </a:path>
                <a:path w="575309" h="752475">
                  <a:moveTo>
                    <a:pt x="401538" y="433753"/>
                  </a:moveTo>
                  <a:lnTo>
                    <a:pt x="405960" y="475229"/>
                  </a:lnTo>
                  <a:lnTo>
                    <a:pt x="411352" y="524090"/>
                  </a:lnTo>
                  <a:lnTo>
                    <a:pt x="424270" y="511162"/>
                  </a:lnTo>
                  <a:lnTo>
                    <a:pt x="421868" y="509333"/>
                  </a:lnTo>
                  <a:lnTo>
                    <a:pt x="431888" y="509333"/>
                  </a:lnTo>
                  <a:lnTo>
                    <a:pt x="417879" y="473230"/>
                  </a:lnTo>
                  <a:lnTo>
                    <a:pt x="401538" y="433753"/>
                  </a:lnTo>
                  <a:close/>
                </a:path>
                <a:path w="575309" h="752475">
                  <a:moveTo>
                    <a:pt x="424270" y="511162"/>
                  </a:moveTo>
                  <a:lnTo>
                    <a:pt x="411352" y="524090"/>
                  </a:lnTo>
                  <a:lnTo>
                    <a:pt x="440847" y="524090"/>
                  </a:lnTo>
                  <a:lnTo>
                    <a:pt x="440416" y="520166"/>
                  </a:lnTo>
                  <a:lnTo>
                    <a:pt x="436092" y="520166"/>
                  </a:lnTo>
                  <a:lnTo>
                    <a:pt x="424270" y="511162"/>
                  </a:lnTo>
                  <a:close/>
                </a:path>
                <a:path w="575309" h="752475">
                  <a:moveTo>
                    <a:pt x="431888" y="509333"/>
                  </a:moveTo>
                  <a:lnTo>
                    <a:pt x="426097" y="509333"/>
                  </a:lnTo>
                  <a:lnTo>
                    <a:pt x="424270" y="511162"/>
                  </a:lnTo>
                  <a:lnTo>
                    <a:pt x="436092" y="520166"/>
                  </a:lnTo>
                  <a:lnTo>
                    <a:pt x="431888" y="509333"/>
                  </a:lnTo>
                  <a:close/>
                </a:path>
                <a:path w="575309" h="752475">
                  <a:moveTo>
                    <a:pt x="568388" y="0"/>
                  </a:moveTo>
                  <a:lnTo>
                    <a:pt x="396976" y="0"/>
                  </a:lnTo>
                  <a:lnTo>
                    <a:pt x="390207" y="6781"/>
                  </a:lnTo>
                  <a:lnTo>
                    <a:pt x="390134" y="29502"/>
                  </a:lnTo>
                  <a:lnTo>
                    <a:pt x="389965" y="63411"/>
                  </a:lnTo>
                  <a:lnTo>
                    <a:pt x="389947" y="66973"/>
                  </a:lnTo>
                  <a:lnTo>
                    <a:pt x="389534" y="108570"/>
                  </a:lnTo>
                  <a:lnTo>
                    <a:pt x="389427" y="119281"/>
                  </a:lnTo>
                  <a:lnTo>
                    <a:pt x="389037" y="171629"/>
                  </a:lnTo>
                  <a:lnTo>
                    <a:pt x="389140" y="213055"/>
                  </a:lnTo>
                  <a:lnTo>
                    <a:pt x="389243" y="227799"/>
                  </a:lnTo>
                  <a:lnTo>
                    <a:pt x="390164" y="274174"/>
                  </a:lnTo>
                  <a:lnTo>
                    <a:pt x="390266" y="277598"/>
                  </a:lnTo>
                  <a:lnTo>
                    <a:pt x="392500" y="327409"/>
                  </a:lnTo>
                  <a:lnTo>
                    <a:pt x="392544" y="328396"/>
                  </a:lnTo>
                  <a:lnTo>
                    <a:pt x="396126" y="377272"/>
                  </a:lnTo>
                  <a:lnTo>
                    <a:pt x="400748" y="426348"/>
                  </a:lnTo>
                  <a:lnTo>
                    <a:pt x="401538" y="433753"/>
                  </a:lnTo>
                  <a:lnTo>
                    <a:pt x="417879" y="473230"/>
                  </a:lnTo>
                  <a:lnTo>
                    <a:pt x="436092" y="520166"/>
                  </a:lnTo>
                  <a:lnTo>
                    <a:pt x="440416" y="520166"/>
                  </a:lnTo>
                  <a:lnTo>
                    <a:pt x="434778" y="468736"/>
                  </a:lnTo>
                  <a:lnTo>
                    <a:pt x="429053" y="413388"/>
                  </a:lnTo>
                  <a:lnTo>
                    <a:pt x="424364" y="359282"/>
                  </a:lnTo>
                  <a:lnTo>
                    <a:pt x="424245" y="357904"/>
                  </a:lnTo>
                  <a:lnTo>
                    <a:pt x="420939" y="302355"/>
                  </a:lnTo>
                  <a:lnTo>
                    <a:pt x="419709" y="246672"/>
                  </a:lnTo>
                  <a:lnTo>
                    <a:pt x="419709" y="29502"/>
                  </a:lnTo>
                  <a:lnTo>
                    <a:pt x="404952" y="29502"/>
                  </a:lnTo>
                  <a:lnTo>
                    <a:pt x="419709" y="14757"/>
                  </a:lnTo>
                  <a:lnTo>
                    <a:pt x="575144" y="14757"/>
                  </a:lnTo>
                  <a:lnTo>
                    <a:pt x="575144" y="6781"/>
                  </a:lnTo>
                  <a:lnTo>
                    <a:pt x="568388" y="0"/>
                  </a:lnTo>
                  <a:close/>
                </a:path>
                <a:path w="575309" h="752475">
                  <a:moveTo>
                    <a:pt x="426097" y="509333"/>
                  </a:moveTo>
                  <a:lnTo>
                    <a:pt x="421868" y="509333"/>
                  </a:lnTo>
                  <a:lnTo>
                    <a:pt x="424270" y="511162"/>
                  </a:lnTo>
                  <a:lnTo>
                    <a:pt x="426097" y="509333"/>
                  </a:lnTo>
                  <a:close/>
                </a:path>
                <a:path w="575309" h="752475">
                  <a:moveTo>
                    <a:pt x="140106" y="231724"/>
                  </a:moveTo>
                  <a:lnTo>
                    <a:pt x="158769" y="280062"/>
                  </a:lnTo>
                  <a:lnTo>
                    <a:pt x="174636" y="318740"/>
                  </a:lnTo>
                  <a:lnTo>
                    <a:pt x="170254" y="277598"/>
                  </a:lnTo>
                  <a:lnTo>
                    <a:pt x="166448" y="242557"/>
                  </a:lnTo>
                  <a:lnTo>
                    <a:pt x="150101" y="242557"/>
                  </a:lnTo>
                  <a:lnTo>
                    <a:pt x="151928" y="240728"/>
                  </a:lnTo>
                  <a:lnTo>
                    <a:pt x="140106" y="231724"/>
                  </a:lnTo>
                  <a:close/>
                </a:path>
                <a:path w="575309" h="752475">
                  <a:moveTo>
                    <a:pt x="151928" y="240728"/>
                  </a:moveTo>
                  <a:lnTo>
                    <a:pt x="150101" y="242557"/>
                  </a:lnTo>
                  <a:lnTo>
                    <a:pt x="154330" y="242557"/>
                  </a:lnTo>
                  <a:lnTo>
                    <a:pt x="151928" y="240728"/>
                  </a:lnTo>
                  <a:close/>
                </a:path>
                <a:path w="575309" h="752475">
                  <a:moveTo>
                    <a:pt x="164845" y="227799"/>
                  </a:moveTo>
                  <a:lnTo>
                    <a:pt x="151928" y="240728"/>
                  </a:lnTo>
                  <a:lnTo>
                    <a:pt x="154330" y="242557"/>
                  </a:lnTo>
                  <a:lnTo>
                    <a:pt x="166448" y="242557"/>
                  </a:lnTo>
                  <a:lnTo>
                    <a:pt x="164845" y="227799"/>
                  </a:lnTo>
                  <a:close/>
                </a:path>
                <a:path w="575309" h="752475">
                  <a:moveTo>
                    <a:pt x="160925" y="231724"/>
                  </a:moveTo>
                  <a:lnTo>
                    <a:pt x="140106" y="231724"/>
                  </a:lnTo>
                  <a:lnTo>
                    <a:pt x="151928" y="240728"/>
                  </a:lnTo>
                  <a:lnTo>
                    <a:pt x="160925" y="231724"/>
                  </a:lnTo>
                  <a:close/>
                </a:path>
                <a:path w="575309" h="752475">
                  <a:moveTo>
                    <a:pt x="14744" y="507"/>
                  </a:moveTo>
                  <a:lnTo>
                    <a:pt x="8387" y="2743"/>
                  </a:lnTo>
                  <a:lnTo>
                    <a:pt x="4445" y="4444"/>
                  </a:lnTo>
                  <a:lnTo>
                    <a:pt x="2677" y="8546"/>
                  </a:lnTo>
                  <a:lnTo>
                    <a:pt x="497" y="14757"/>
                  </a:lnTo>
                  <a:lnTo>
                    <a:pt x="4054" y="24892"/>
                  </a:lnTo>
                  <a:lnTo>
                    <a:pt x="14744" y="29502"/>
                  </a:lnTo>
                  <a:lnTo>
                    <a:pt x="29489" y="29502"/>
                  </a:lnTo>
                  <a:lnTo>
                    <a:pt x="29489" y="14757"/>
                  </a:lnTo>
                  <a:lnTo>
                    <a:pt x="24881" y="4073"/>
                  </a:lnTo>
                  <a:lnTo>
                    <a:pt x="14744" y="507"/>
                  </a:lnTo>
                  <a:close/>
                </a:path>
                <a:path w="575309" h="752475">
                  <a:moveTo>
                    <a:pt x="190929" y="507"/>
                  </a:moveTo>
                  <a:lnTo>
                    <a:pt x="14744" y="507"/>
                  </a:lnTo>
                  <a:lnTo>
                    <a:pt x="24881" y="4073"/>
                  </a:lnTo>
                  <a:lnTo>
                    <a:pt x="29489" y="14757"/>
                  </a:lnTo>
                  <a:lnTo>
                    <a:pt x="29489" y="29502"/>
                  </a:lnTo>
                  <a:lnTo>
                    <a:pt x="175831" y="29502"/>
                  </a:lnTo>
                  <a:lnTo>
                    <a:pt x="172262" y="22199"/>
                  </a:lnTo>
                  <a:lnTo>
                    <a:pt x="205010" y="22199"/>
                  </a:lnTo>
                  <a:lnTo>
                    <a:pt x="195503" y="2743"/>
                  </a:lnTo>
                  <a:lnTo>
                    <a:pt x="190929" y="507"/>
                  </a:lnTo>
                  <a:close/>
                </a:path>
                <a:path w="575309" h="752475">
                  <a:moveTo>
                    <a:pt x="205010" y="22199"/>
                  </a:moveTo>
                  <a:lnTo>
                    <a:pt x="172262" y="22199"/>
                  </a:lnTo>
                  <a:lnTo>
                    <a:pt x="185000" y="29502"/>
                  </a:lnTo>
                  <a:lnTo>
                    <a:pt x="208577" y="29502"/>
                  </a:lnTo>
                  <a:lnTo>
                    <a:pt x="205010" y="22199"/>
                  </a:lnTo>
                  <a:close/>
                </a:path>
                <a:path w="575309" h="752475">
                  <a:moveTo>
                    <a:pt x="419709" y="14757"/>
                  </a:moveTo>
                  <a:lnTo>
                    <a:pt x="404952" y="29502"/>
                  </a:lnTo>
                  <a:lnTo>
                    <a:pt x="419709" y="29502"/>
                  </a:lnTo>
                  <a:lnTo>
                    <a:pt x="419709" y="14757"/>
                  </a:lnTo>
                  <a:close/>
                </a:path>
                <a:path w="575309" h="752475">
                  <a:moveTo>
                    <a:pt x="545655" y="14757"/>
                  </a:moveTo>
                  <a:lnTo>
                    <a:pt x="419709" y="14757"/>
                  </a:lnTo>
                  <a:lnTo>
                    <a:pt x="419709" y="29502"/>
                  </a:lnTo>
                  <a:lnTo>
                    <a:pt x="545655" y="29502"/>
                  </a:lnTo>
                  <a:lnTo>
                    <a:pt x="545655" y="14757"/>
                  </a:lnTo>
                  <a:close/>
                </a:path>
                <a:path w="575309" h="752475">
                  <a:moveTo>
                    <a:pt x="575144" y="14757"/>
                  </a:moveTo>
                  <a:lnTo>
                    <a:pt x="545655" y="14757"/>
                  </a:lnTo>
                  <a:lnTo>
                    <a:pt x="560400" y="29502"/>
                  </a:lnTo>
                  <a:lnTo>
                    <a:pt x="575144" y="29502"/>
                  </a:lnTo>
                  <a:lnTo>
                    <a:pt x="575144" y="14757"/>
                  </a:lnTo>
                  <a:close/>
                </a:path>
                <a:path w="575309" h="752475">
                  <a:moveTo>
                    <a:pt x="4445" y="4444"/>
                  </a:moveTo>
                  <a:lnTo>
                    <a:pt x="4061" y="4609"/>
                  </a:lnTo>
                  <a:lnTo>
                    <a:pt x="2677" y="8546"/>
                  </a:lnTo>
                  <a:lnTo>
                    <a:pt x="4373" y="4609"/>
                  </a:lnTo>
                  <a:lnTo>
                    <a:pt x="4445" y="4444"/>
                  </a:lnTo>
                  <a:close/>
                </a:path>
                <a:path w="575309" h="752475">
                  <a:moveTo>
                    <a:pt x="8387" y="2743"/>
                  </a:moveTo>
                  <a:lnTo>
                    <a:pt x="4604" y="4073"/>
                  </a:lnTo>
                  <a:lnTo>
                    <a:pt x="4445" y="4444"/>
                  </a:lnTo>
                  <a:lnTo>
                    <a:pt x="8387" y="2743"/>
                  </a:lnTo>
                  <a:close/>
                </a:path>
                <a:path w="575309" h="752475">
                  <a:moveTo>
                    <a:pt x="189890" y="0"/>
                  </a:moveTo>
                  <a:lnTo>
                    <a:pt x="14744" y="0"/>
                  </a:lnTo>
                  <a:lnTo>
                    <a:pt x="8387" y="2743"/>
                  </a:lnTo>
                  <a:lnTo>
                    <a:pt x="14744" y="507"/>
                  </a:lnTo>
                  <a:lnTo>
                    <a:pt x="190929" y="507"/>
                  </a:lnTo>
                  <a:lnTo>
                    <a:pt x="189890" y="0"/>
                  </a:lnTo>
                  <a:close/>
                </a:path>
              </a:pathLst>
            </a:custGeom>
            <a:solidFill>
              <a:srgbClr val="2526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6" name="object 96"/>
          <p:cNvGrpSpPr/>
          <p:nvPr/>
        </p:nvGrpSpPr>
        <p:grpSpPr>
          <a:xfrm>
            <a:off x="8767499" y="3568567"/>
            <a:ext cx="476250" cy="752475"/>
            <a:chOff x="8767499" y="3568567"/>
            <a:chExt cx="476250" cy="752475"/>
          </a:xfrm>
        </p:grpSpPr>
        <p:sp>
          <p:nvSpPr>
            <p:cNvPr id="97" name="object 97"/>
            <p:cNvSpPr/>
            <p:nvPr/>
          </p:nvSpPr>
          <p:spPr>
            <a:xfrm>
              <a:off x="8782241" y="3583330"/>
              <a:ext cx="446405" cy="722630"/>
            </a:xfrm>
            <a:custGeom>
              <a:avLst/>
              <a:gdLst/>
              <a:ahLst/>
              <a:cxnLst/>
              <a:rect l="l" t="t" r="r" b="b"/>
              <a:pathLst>
                <a:path w="446404" h="722629">
                  <a:moveTo>
                    <a:pt x="446252" y="577850"/>
                  </a:moveTo>
                  <a:lnTo>
                    <a:pt x="164960" y="577850"/>
                  </a:lnTo>
                  <a:lnTo>
                    <a:pt x="164960" y="424180"/>
                  </a:lnTo>
                  <a:lnTo>
                    <a:pt x="396544" y="424180"/>
                  </a:lnTo>
                  <a:lnTo>
                    <a:pt x="396544" y="279400"/>
                  </a:lnTo>
                  <a:lnTo>
                    <a:pt x="164960" y="279400"/>
                  </a:lnTo>
                  <a:lnTo>
                    <a:pt x="164960" y="144780"/>
                  </a:lnTo>
                  <a:lnTo>
                    <a:pt x="435673" y="144780"/>
                  </a:lnTo>
                  <a:lnTo>
                    <a:pt x="435673" y="0"/>
                  </a:lnTo>
                  <a:lnTo>
                    <a:pt x="0" y="0"/>
                  </a:lnTo>
                  <a:lnTo>
                    <a:pt x="0" y="144780"/>
                  </a:lnTo>
                  <a:lnTo>
                    <a:pt x="0" y="279400"/>
                  </a:lnTo>
                  <a:lnTo>
                    <a:pt x="0" y="424180"/>
                  </a:lnTo>
                  <a:lnTo>
                    <a:pt x="0" y="577850"/>
                  </a:lnTo>
                  <a:lnTo>
                    <a:pt x="0" y="722630"/>
                  </a:lnTo>
                  <a:lnTo>
                    <a:pt x="446252" y="722630"/>
                  </a:lnTo>
                  <a:lnTo>
                    <a:pt x="446252" y="577850"/>
                  </a:lnTo>
                  <a:close/>
                </a:path>
              </a:pathLst>
            </a:custGeom>
            <a:solidFill>
              <a:srgbClr val="FED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8767499" y="3568567"/>
              <a:ext cx="476250" cy="752475"/>
            </a:xfrm>
            <a:custGeom>
              <a:avLst/>
              <a:gdLst/>
              <a:ahLst/>
              <a:cxnLst/>
              <a:rect l="l" t="t" r="r" b="b"/>
              <a:pathLst>
                <a:path w="476250" h="752475">
                  <a:moveTo>
                    <a:pt x="2677" y="8546"/>
                  </a:moveTo>
                  <a:lnTo>
                    <a:pt x="0" y="14757"/>
                  </a:lnTo>
                  <a:lnTo>
                    <a:pt x="25" y="745134"/>
                  </a:lnTo>
                  <a:lnTo>
                    <a:pt x="6756" y="751890"/>
                  </a:lnTo>
                  <a:lnTo>
                    <a:pt x="468972" y="751890"/>
                  </a:lnTo>
                  <a:lnTo>
                    <a:pt x="475741" y="745134"/>
                  </a:lnTo>
                  <a:lnTo>
                    <a:pt x="475741" y="737133"/>
                  </a:lnTo>
                  <a:lnTo>
                    <a:pt x="29489" y="737133"/>
                  </a:lnTo>
                  <a:lnTo>
                    <a:pt x="14744" y="722388"/>
                  </a:lnTo>
                  <a:lnTo>
                    <a:pt x="29489" y="722388"/>
                  </a:lnTo>
                  <a:lnTo>
                    <a:pt x="29489" y="29502"/>
                  </a:lnTo>
                  <a:lnTo>
                    <a:pt x="14744" y="29502"/>
                  </a:lnTo>
                  <a:lnTo>
                    <a:pt x="4054" y="24892"/>
                  </a:lnTo>
                  <a:lnTo>
                    <a:pt x="497" y="14757"/>
                  </a:lnTo>
                  <a:lnTo>
                    <a:pt x="2677" y="8546"/>
                  </a:lnTo>
                  <a:close/>
                </a:path>
                <a:path w="476250" h="752475">
                  <a:moveTo>
                    <a:pt x="29489" y="722388"/>
                  </a:moveTo>
                  <a:lnTo>
                    <a:pt x="14744" y="722388"/>
                  </a:lnTo>
                  <a:lnTo>
                    <a:pt x="29489" y="737133"/>
                  </a:lnTo>
                  <a:lnTo>
                    <a:pt x="29489" y="722388"/>
                  </a:lnTo>
                  <a:close/>
                </a:path>
                <a:path w="476250" h="752475">
                  <a:moveTo>
                    <a:pt x="446239" y="722388"/>
                  </a:moveTo>
                  <a:lnTo>
                    <a:pt x="29489" y="722388"/>
                  </a:lnTo>
                  <a:lnTo>
                    <a:pt x="29489" y="737133"/>
                  </a:lnTo>
                  <a:lnTo>
                    <a:pt x="446239" y="737133"/>
                  </a:lnTo>
                  <a:lnTo>
                    <a:pt x="446239" y="722388"/>
                  </a:lnTo>
                  <a:close/>
                </a:path>
                <a:path w="476250" h="752475">
                  <a:moveTo>
                    <a:pt x="446239" y="592886"/>
                  </a:moveTo>
                  <a:lnTo>
                    <a:pt x="446239" y="737133"/>
                  </a:lnTo>
                  <a:lnTo>
                    <a:pt x="460997" y="722388"/>
                  </a:lnTo>
                  <a:lnTo>
                    <a:pt x="475741" y="722388"/>
                  </a:lnTo>
                  <a:lnTo>
                    <a:pt x="475741" y="607631"/>
                  </a:lnTo>
                  <a:lnTo>
                    <a:pt x="460997" y="607631"/>
                  </a:lnTo>
                  <a:lnTo>
                    <a:pt x="446239" y="592886"/>
                  </a:lnTo>
                  <a:close/>
                </a:path>
                <a:path w="476250" h="752475">
                  <a:moveTo>
                    <a:pt x="475741" y="722388"/>
                  </a:moveTo>
                  <a:lnTo>
                    <a:pt x="460997" y="722388"/>
                  </a:lnTo>
                  <a:lnTo>
                    <a:pt x="446239" y="737133"/>
                  </a:lnTo>
                  <a:lnTo>
                    <a:pt x="475741" y="737133"/>
                  </a:lnTo>
                  <a:lnTo>
                    <a:pt x="475741" y="722388"/>
                  </a:lnTo>
                  <a:close/>
                </a:path>
                <a:path w="476250" h="752475">
                  <a:moveTo>
                    <a:pt x="396544" y="423887"/>
                  </a:moveTo>
                  <a:lnTo>
                    <a:pt x="171729" y="423887"/>
                  </a:lnTo>
                  <a:lnTo>
                    <a:pt x="164947" y="430644"/>
                  </a:lnTo>
                  <a:lnTo>
                    <a:pt x="164947" y="600862"/>
                  </a:lnTo>
                  <a:lnTo>
                    <a:pt x="171703" y="607631"/>
                  </a:lnTo>
                  <a:lnTo>
                    <a:pt x="446239" y="607631"/>
                  </a:lnTo>
                  <a:lnTo>
                    <a:pt x="446239" y="592886"/>
                  </a:lnTo>
                  <a:lnTo>
                    <a:pt x="194449" y="592886"/>
                  </a:lnTo>
                  <a:lnTo>
                    <a:pt x="179704" y="578129"/>
                  </a:lnTo>
                  <a:lnTo>
                    <a:pt x="194449" y="578129"/>
                  </a:lnTo>
                  <a:lnTo>
                    <a:pt x="194449" y="453389"/>
                  </a:lnTo>
                  <a:lnTo>
                    <a:pt x="179704" y="453389"/>
                  </a:lnTo>
                  <a:lnTo>
                    <a:pt x="194449" y="438645"/>
                  </a:lnTo>
                  <a:lnTo>
                    <a:pt x="396544" y="438645"/>
                  </a:lnTo>
                  <a:lnTo>
                    <a:pt x="396544" y="423887"/>
                  </a:lnTo>
                  <a:close/>
                </a:path>
                <a:path w="476250" h="752475">
                  <a:moveTo>
                    <a:pt x="468985" y="578129"/>
                  </a:moveTo>
                  <a:lnTo>
                    <a:pt x="194449" y="578129"/>
                  </a:lnTo>
                  <a:lnTo>
                    <a:pt x="194449" y="592886"/>
                  </a:lnTo>
                  <a:lnTo>
                    <a:pt x="446239" y="592886"/>
                  </a:lnTo>
                  <a:lnTo>
                    <a:pt x="460997" y="607631"/>
                  </a:lnTo>
                  <a:lnTo>
                    <a:pt x="475741" y="607631"/>
                  </a:lnTo>
                  <a:lnTo>
                    <a:pt x="475741" y="584911"/>
                  </a:lnTo>
                  <a:lnTo>
                    <a:pt x="468985" y="578129"/>
                  </a:lnTo>
                  <a:close/>
                </a:path>
                <a:path w="476250" h="752475">
                  <a:moveTo>
                    <a:pt x="194449" y="578129"/>
                  </a:moveTo>
                  <a:lnTo>
                    <a:pt x="179704" y="578129"/>
                  </a:lnTo>
                  <a:lnTo>
                    <a:pt x="194449" y="592886"/>
                  </a:lnTo>
                  <a:lnTo>
                    <a:pt x="194449" y="578129"/>
                  </a:lnTo>
                  <a:close/>
                </a:path>
                <a:path w="476250" h="752475">
                  <a:moveTo>
                    <a:pt x="194449" y="438645"/>
                  </a:moveTo>
                  <a:lnTo>
                    <a:pt x="179704" y="453389"/>
                  </a:lnTo>
                  <a:lnTo>
                    <a:pt x="194449" y="453389"/>
                  </a:lnTo>
                  <a:lnTo>
                    <a:pt x="194449" y="438645"/>
                  </a:lnTo>
                  <a:close/>
                </a:path>
                <a:path w="476250" h="752475">
                  <a:moveTo>
                    <a:pt x="426046" y="423887"/>
                  </a:moveTo>
                  <a:lnTo>
                    <a:pt x="411289" y="423887"/>
                  </a:lnTo>
                  <a:lnTo>
                    <a:pt x="396544" y="438645"/>
                  </a:lnTo>
                  <a:lnTo>
                    <a:pt x="194449" y="438645"/>
                  </a:lnTo>
                  <a:lnTo>
                    <a:pt x="194449" y="453389"/>
                  </a:lnTo>
                  <a:lnTo>
                    <a:pt x="419265" y="453389"/>
                  </a:lnTo>
                  <a:lnTo>
                    <a:pt x="426046" y="446633"/>
                  </a:lnTo>
                  <a:lnTo>
                    <a:pt x="426046" y="423887"/>
                  </a:lnTo>
                  <a:close/>
                </a:path>
                <a:path w="476250" h="752475">
                  <a:moveTo>
                    <a:pt x="396544" y="294385"/>
                  </a:moveTo>
                  <a:lnTo>
                    <a:pt x="396544" y="438645"/>
                  </a:lnTo>
                  <a:lnTo>
                    <a:pt x="411289" y="423887"/>
                  </a:lnTo>
                  <a:lnTo>
                    <a:pt x="426046" y="423887"/>
                  </a:lnTo>
                  <a:lnTo>
                    <a:pt x="426046" y="309143"/>
                  </a:lnTo>
                  <a:lnTo>
                    <a:pt x="411289" y="309143"/>
                  </a:lnTo>
                  <a:lnTo>
                    <a:pt x="396544" y="294385"/>
                  </a:lnTo>
                  <a:close/>
                </a:path>
                <a:path w="476250" h="752475">
                  <a:moveTo>
                    <a:pt x="435660" y="144259"/>
                  </a:moveTo>
                  <a:lnTo>
                    <a:pt x="171729" y="144259"/>
                  </a:lnTo>
                  <a:lnTo>
                    <a:pt x="164947" y="151015"/>
                  </a:lnTo>
                  <a:lnTo>
                    <a:pt x="164947" y="302361"/>
                  </a:lnTo>
                  <a:lnTo>
                    <a:pt x="171703" y="309143"/>
                  </a:lnTo>
                  <a:lnTo>
                    <a:pt x="396544" y="309143"/>
                  </a:lnTo>
                  <a:lnTo>
                    <a:pt x="396544" y="294385"/>
                  </a:lnTo>
                  <a:lnTo>
                    <a:pt x="194449" y="294385"/>
                  </a:lnTo>
                  <a:lnTo>
                    <a:pt x="179704" y="279641"/>
                  </a:lnTo>
                  <a:lnTo>
                    <a:pt x="194449" y="279641"/>
                  </a:lnTo>
                  <a:lnTo>
                    <a:pt x="194449" y="173748"/>
                  </a:lnTo>
                  <a:lnTo>
                    <a:pt x="179704" y="173748"/>
                  </a:lnTo>
                  <a:lnTo>
                    <a:pt x="194449" y="159003"/>
                  </a:lnTo>
                  <a:lnTo>
                    <a:pt x="435660" y="159003"/>
                  </a:lnTo>
                  <a:lnTo>
                    <a:pt x="435660" y="144259"/>
                  </a:lnTo>
                  <a:close/>
                </a:path>
                <a:path w="476250" h="752475">
                  <a:moveTo>
                    <a:pt x="419290" y="279641"/>
                  </a:moveTo>
                  <a:lnTo>
                    <a:pt x="194449" y="279641"/>
                  </a:lnTo>
                  <a:lnTo>
                    <a:pt x="194449" y="294385"/>
                  </a:lnTo>
                  <a:lnTo>
                    <a:pt x="396544" y="294385"/>
                  </a:lnTo>
                  <a:lnTo>
                    <a:pt x="411289" y="309143"/>
                  </a:lnTo>
                  <a:lnTo>
                    <a:pt x="426046" y="309143"/>
                  </a:lnTo>
                  <a:lnTo>
                    <a:pt x="426046" y="286410"/>
                  </a:lnTo>
                  <a:lnTo>
                    <a:pt x="419290" y="279641"/>
                  </a:lnTo>
                  <a:close/>
                </a:path>
                <a:path w="476250" h="752475">
                  <a:moveTo>
                    <a:pt x="194449" y="279641"/>
                  </a:moveTo>
                  <a:lnTo>
                    <a:pt x="179704" y="279641"/>
                  </a:lnTo>
                  <a:lnTo>
                    <a:pt x="194449" y="294385"/>
                  </a:lnTo>
                  <a:lnTo>
                    <a:pt x="194449" y="279641"/>
                  </a:lnTo>
                  <a:close/>
                </a:path>
                <a:path w="476250" h="752475">
                  <a:moveTo>
                    <a:pt x="194449" y="159003"/>
                  </a:moveTo>
                  <a:lnTo>
                    <a:pt x="179704" y="173748"/>
                  </a:lnTo>
                  <a:lnTo>
                    <a:pt x="194449" y="173748"/>
                  </a:lnTo>
                  <a:lnTo>
                    <a:pt x="194449" y="159003"/>
                  </a:lnTo>
                  <a:close/>
                </a:path>
                <a:path w="476250" h="752475">
                  <a:moveTo>
                    <a:pt x="465162" y="144259"/>
                  </a:moveTo>
                  <a:lnTo>
                    <a:pt x="450418" y="144259"/>
                  </a:lnTo>
                  <a:lnTo>
                    <a:pt x="435660" y="159003"/>
                  </a:lnTo>
                  <a:lnTo>
                    <a:pt x="194449" y="159003"/>
                  </a:lnTo>
                  <a:lnTo>
                    <a:pt x="194449" y="173748"/>
                  </a:lnTo>
                  <a:lnTo>
                    <a:pt x="458381" y="173748"/>
                  </a:lnTo>
                  <a:lnTo>
                    <a:pt x="465162" y="166992"/>
                  </a:lnTo>
                  <a:lnTo>
                    <a:pt x="465162" y="144259"/>
                  </a:lnTo>
                  <a:close/>
                </a:path>
                <a:path w="476250" h="752475">
                  <a:moveTo>
                    <a:pt x="435660" y="14757"/>
                  </a:moveTo>
                  <a:lnTo>
                    <a:pt x="435660" y="159003"/>
                  </a:lnTo>
                  <a:lnTo>
                    <a:pt x="450418" y="144259"/>
                  </a:lnTo>
                  <a:lnTo>
                    <a:pt x="465162" y="144259"/>
                  </a:lnTo>
                  <a:lnTo>
                    <a:pt x="465162" y="29502"/>
                  </a:lnTo>
                  <a:lnTo>
                    <a:pt x="450418" y="29502"/>
                  </a:lnTo>
                  <a:lnTo>
                    <a:pt x="435660" y="14757"/>
                  </a:lnTo>
                  <a:close/>
                </a:path>
                <a:path w="476250" h="752475">
                  <a:moveTo>
                    <a:pt x="14744" y="507"/>
                  </a:moveTo>
                  <a:lnTo>
                    <a:pt x="8427" y="2725"/>
                  </a:lnTo>
                  <a:lnTo>
                    <a:pt x="4445" y="4444"/>
                  </a:lnTo>
                  <a:lnTo>
                    <a:pt x="2677" y="8546"/>
                  </a:lnTo>
                  <a:lnTo>
                    <a:pt x="497" y="14757"/>
                  </a:lnTo>
                  <a:lnTo>
                    <a:pt x="4054" y="24892"/>
                  </a:lnTo>
                  <a:lnTo>
                    <a:pt x="14744" y="29502"/>
                  </a:lnTo>
                  <a:lnTo>
                    <a:pt x="29489" y="29502"/>
                  </a:lnTo>
                  <a:lnTo>
                    <a:pt x="29489" y="14757"/>
                  </a:lnTo>
                  <a:lnTo>
                    <a:pt x="24881" y="4073"/>
                  </a:lnTo>
                  <a:lnTo>
                    <a:pt x="14744" y="507"/>
                  </a:lnTo>
                  <a:close/>
                </a:path>
                <a:path w="476250" h="752475">
                  <a:moveTo>
                    <a:pt x="458912" y="507"/>
                  </a:moveTo>
                  <a:lnTo>
                    <a:pt x="14744" y="507"/>
                  </a:lnTo>
                  <a:lnTo>
                    <a:pt x="24881" y="4073"/>
                  </a:lnTo>
                  <a:lnTo>
                    <a:pt x="29489" y="14757"/>
                  </a:lnTo>
                  <a:lnTo>
                    <a:pt x="29489" y="29502"/>
                  </a:lnTo>
                  <a:lnTo>
                    <a:pt x="435660" y="29502"/>
                  </a:lnTo>
                  <a:lnTo>
                    <a:pt x="435660" y="14757"/>
                  </a:lnTo>
                  <a:lnTo>
                    <a:pt x="465162" y="14757"/>
                  </a:lnTo>
                  <a:lnTo>
                    <a:pt x="465162" y="6781"/>
                  </a:lnTo>
                  <a:lnTo>
                    <a:pt x="458912" y="507"/>
                  </a:lnTo>
                  <a:close/>
                </a:path>
                <a:path w="476250" h="752475">
                  <a:moveTo>
                    <a:pt x="465162" y="14757"/>
                  </a:moveTo>
                  <a:lnTo>
                    <a:pt x="435660" y="14757"/>
                  </a:lnTo>
                  <a:lnTo>
                    <a:pt x="450418" y="29502"/>
                  </a:lnTo>
                  <a:lnTo>
                    <a:pt x="465162" y="29502"/>
                  </a:lnTo>
                  <a:lnTo>
                    <a:pt x="465162" y="14757"/>
                  </a:lnTo>
                  <a:close/>
                </a:path>
                <a:path w="476250" h="752475">
                  <a:moveTo>
                    <a:pt x="4445" y="4444"/>
                  </a:moveTo>
                  <a:lnTo>
                    <a:pt x="4061" y="4609"/>
                  </a:lnTo>
                  <a:lnTo>
                    <a:pt x="2677" y="8546"/>
                  </a:lnTo>
                  <a:lnTo>
                    <a:pt x="4373" y="4609"/>
                  </a:lnTo>
                  <a:lnTo>
                    <a:pt x="4445" y="4444"/>
                  </a:lnTo>
                  <a:close/>
                </a:path>
                <a:path w="476250" h="752475">
                  <a:moveTo>
                    <a:pt x="8427" y="2725"/>
                  </a:moveTo>
                  <a:lnTo>
                    <a:pt x="4604" y="4073"/>
                  </a:lnTo>
                  <a:lnTo>
                    <a:pt x="4445" y="4444"/>
                  </a:lnTo>
                  <a:lnTo>
                    <a:pt x="8427" y="2725"/>
                  </a:lnTo>
                  <a:close/>
                </a:path>
                <a:path w="476250" h="752475">
                  <a:moveTo>
                    <a:pt x="458406" y="0"/>
                  </a:moveTo>
                  <a:lnTo>
                    <a:pt x="14744" y="0"/>
                  </a:lnTo>
                  <a:lnTo>
                    <a:pt x="8427" y="2725"/>
                  </a:lnTo>
                  <a:lnTo>
                    <a:pt x="14744" y="507"/>
                  </a:lnTo>
                  <a:lnTo>
                    <a:pt x="458912" y="507"/>
                  </a:lnTo>
                  <a:lnTo>
                    <a:pt x="458406" y="0"/>
                  </a:lnTo>
                  <a:close/>
                </a:path>
              </a:pathLst>
            </a:custGeom>
            <a:solidFill>
              <a:srgbClr val="2526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9" name="object 99"/>
          <p:cNvGrpSpPr/>
          <p:nvPr/>
        </p:nvGrpSpPr>
        <p:grpSpPr>
          <a:xfrm>
            <a:off x="5041253" y="1322360"/>
            <a:ext cx="1332230" cy="208279"/>
            <a:chOff x="5041253" y="1322360"/>
            <a:chExt cx="1332230" cy="208279"/>
          </a:xfrm>
        </p:grpSpPr>
        <p:pic>
          <p:nvPicPr>
            <p:cNvPr id="100" name="object 10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41253" y="1325577"/>
              <a:ext cx="179577" cy="200913"/>
            </a:xfrm>
            <a:prstGeom prst="rect">
              <a:avLst/>
            </a:prstGeom>
          </p:spPr>
        </p:pic>
        <p:sp>
          <p:nvSpPr>
            <p:cNvPr id="101" name="object 101"/>
            <p:cNvSpPr/>
            <p:nvPr/>
          </p:nvSpPr>
          <p:spPr>
            <a:xfrm>
              <a:off x="5245786" y="1325587"/>
              <a:ext cx="678180" cy="201930"/>
            </a:xfrm>
            <a:custGeom>
              <a:avLst/>
              <a:gdLst/>
              <a:ahLst/>
              <a:cxnLst/>
              <a:rect l="l" t="t" r="r" b="b"/>
              <a:pathLst>
                <a:path w="678179" h="201930">
                  <a:moveTo>
                    <a:pt x="152196" y="254"/>
                  </a:moveTo>
                  <a:lnTo>
                    <a:pt x="0" y="254"/>
                  </a:lnTo>
                  <a:lnTo>
                    <a:pt x="0" y="51054"/>
                  </a:lnTo>
                  <a:lnTo>
                    <a:pt x="0" y="73914"/>
                  </a:lnTo>
                  <a:lnTo>
                    <a:pt x="0" y="124714"/>
                  </a:lnTo>
                  <a:lnTo>
                    <a:pt x="0" y="150114"/>
                  </a:lnTo>
                  <a:lnTo>
                    <a:pt x="0" y="200914"/>
                  </a:lnTo>
                  <a:lnTo>
                    <a:pt x="152196" y="200914"/>
                  </a:lnTo>
                  <a:lnTo>
                    <a:pt x="152196" y="150114"/>
                  </a:lnTo>
                  <a:lnTo>
                    <a:pt x="60794" y="150114"/>
                  </a:lnTo>
                  <a:lnTo>
                    <a:pt x="60794" y="124714"/>
                  </a:lnTo>
                  <a:lnTo>
                    <a:pt x="150177" y="124714"/>
                  </a:lnTo>
                  <a:lnTo>
                    <a:pt x="150177" y="73914"/>
                  </a:lnTo>
                  <a:lnTo>
                    <a:pt x="60794" y="73914"/>
                  </a:lnTo>
                  <a:lnTo>
                    <a:pt x="60794" y="51054"/>
                  </a:lnTo>
                  <a:lnTo>
                    <a:pt x="152196" y="51054"/>
                  </a:lnTo>
                  <a:lnTo>
                    <a:pt x="152196" y="254"/>
                  </a:lnTo>
                  <a:close/>
                </a:path>
                <a:path w="678179" h="201930">
                  <a:moveTo>
                    <a:pt x="384911" y="200914"/>
                  </a:moveTo>
                  <a:lnTo>
                    <a:pt x="375412" y="175145"/>
                  </a:lnTo>
                  <a:lnTo>
                    <a:pt x="356857" y="124815"/>
                  </a:lnTo>
                  <a:lnTo>
                    <a:pt x="330720" y="53949"/>
                  </a:lnTo>
                  <a:lnTo>
                    <a:pt x="310819" y="0"/>
                  </a:lnTo>
                  <a:lnTo>
                    <a:pt x="295122" y="0"/>
                  </a:lnTo>
                  <a:lnTo>
                    <a:pt x="295122" y="124815"/>
                  </a:lnTo>
                  <a:lnTo>
                    <a:pt x="249224" y="124815"/>
                  </a:lnTo>
                  <a:lnTo>
                    <a:pt x="272173" y="53949"/>
                  </a:lnTo>
                  <a:lnTo>
                    <a:pt x="295122" y="124815"/>
                  </a:lnTo>
                  <a:lnTo>
                    <a:pt x="295122" y="0"/>
                  </a:lnTo>
                  <a:lnTo>
                    <a:pt x="234327" y="0"/>
                  </a:lnTo>
                  <a:lnTo>
                    <a:pt x="160248" y="200914"/>
                  </a:lnTo>
                  <a:lnTo>
                    <a:pt x="226275" y="200914"/>
                  </a:lnTo>
                  <a:lnTo>
                    <a:pt x="233921" y="175145"/>
                  </a:lnTo>
                  <a:lnTo>
                    <a:pt x="310819" y="175145"/>
                  </a:lnTo>
                  <a:lnTo>
                    <a:pt x="318477" y="200914"/>
                  </a:lnTo>
                  <a:lnTo>
                    <a:pt x="384911" y="200914"/>
                  </a:lnTo>
                  <a:close/>
                </a:path>
                <a:path w="678179" h="201930">
                  <a:moveTo>
                    <a:pt x="595083" y="100253"/>
                  </a:moveTo>
                  <a:lnTo>
                    <a:pt x="586740" y="57581"/>
                  </a:lnTo>
                  <a:lnTo>
                    <a:pt x="583780" y="53555"/>
                  </a:lnTo>
                  <a:lnTo>
                    <a:pt x="563626" y="26123"/>
                  </a:lnTo>
                  <a:lnTo>
                    <a:pt x="533082" y="9118"/>
                  </a:lnTo>
                  <a:lnTo>
                    <a:pt x="533082" y="100660"/>
                  </a:lnTo>
                  <a:lnTo>
                    <a:pt x="529831" y="118783"/>
                  </a:lnTo>
                  <a:lnTo>
                    <a:pt x="520395" y="133921"/>
                  </a:lnTo>
                  <a:lnTo>
                    <a:pt x="505231" y="144310"/>
                  </a:lnTo>
                  <a:lnTo>
                    <a:pt x="484771" y="148170"/>
                  </a:lnTo>
                  <a:lnTo>
                    <a:pt x="455777" y="148170"/>
                  </a:lnTo>
                  <a:lnTo>
                    <a:pt x="455777" y="53555"/>
                  </a:lnTo>
                  <a:lnTo>
                    <a:pt x="484771" y="53555"/>
                  </a:lnTo>
                  <a:lnTo>
                    <a:pt x="521157" y="66992"/>
                  </a:lnTo>
                  <a:lnTo>
                    <a:pt x="533082" y="100660"/>
                  </a:lnTo>
                  <a:lnTo>
                    <a:pt x="533082" y="9118"/>
                  </a:lnTo>
                  <a:lnTo>
                    <a:pt x="528675" y="6654"/>
                  </a:lnTo>
                  <a:lnTo>
                    <a:pt x="484771" y="0"/>
                  </a:lnTo>
                  <a:lnTo>
                    <a:pt x="394982" y="0"/>
                  </a:lnTo>
                  <a:lnTo>
                    <a:pt x="394982" y="200914"/>
                  </a:lnTo>
                  <a:lnTo>
                    <a:pt x="485165" y="200914"/>
                  </a:lnTo>
                  <a:lnTo>
                    <a:pt x="528840" y="194183"/>
                  </a:lnTo>
                  <a:lnTo>
                    <a:pt x="563676" y="174586"/>
                  </a:lnTo>
                  <a:lnTo>
                    <a:pt x="582955" y="148170"/>
                  </a:lnTo>
                  <a:lnTo>
                    <a:pt x="586740" y="142989"/>
                  </a:lnTo>
                  <a:lnTo>
                    <a:pt x="595007" y="100660"/>
                  </a:lnTo>
                  <a:lnTo>
                    <a:pt x="595083" y="100253"/>
                  </a:lnTo>
                  <a:close/>
                </a:path>
                <a:path w="678179" h="201930">
                  <a:moveTo>
                    <a:pt x="677633" y="393"/>
                  </a:moveTo>
                  <a:lnTo>
                    <a:pt x="616839" y="393"/>
                  </a:lnTo>
                  <a:lnTo>
                    <a:pt x="616839" y="201307"/>
                  </a:lnTo>
                  <a:lnTo>
                    <a:pt x="677633" y="201307"/>
                  </a:lnTo>
                  <a:lnTo>
                    <a:pt x="677633" y="39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2" name="object 10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956034" y="1325991"/>
              <a:ext cx="193255" cy="200507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171029" y="1322360"/>
              <a:ext cx="202120" cy="207759"/>
            </a:xfrm>
            <a:prstGeom prst="rect">
              <a:avLst/>
            </a:prstGeom>
          </p:spPr>
        </p:pic>
      </p:grpSp>
      <p:sp>
        <p:nvSpPr>
          <p:cNvPr id="104" name="object 104"/>
          <p:cNvSpPr/>
          <p:nvPr/>
        </p:nvSpPr>
        <p:spPr>
          <a:xfrm>
            <a:off x="6477025" y="1322768"/>
            <a:ext cx="737235" cy="208279"/>
          </a:xfrm>
          <a:custGeom>
            <a:avLst/>
            <a:gdLst/>
            <a:ahLst/>
            <a:cxnLst/>
            <a:rect l="l" t="t" r="r" b="b"/>
            <a:pathLst>
              <a:path w="737234" h="208280">
                <a:moveTo>
                  <a:pt x="179171" y="71678"/>
                </a:moveTo>
                <a:lnTo>
                  <a:pt x="176009" y="53555"/>
                </a:lnTo>
                <a:lnTo>
                  <a:pt x="174536" y="45110"/>
                </a:lnTo>
                <a:lnTo>
                  <a:pt x="160807" y="23202"/>
                </a:lnTo>
                <a:lnTo>
                  <a:pt x="138239" y="8305"/>
                </a:lnTo>
                <a:lnTo>
                  <a:pt x="117970" y="4737"/>
                </a:lnTo>
                <a:lnTo>
                  <a:pt x="117970" y="71678"/>
                </a:lnTo>
                <a:lnTo>
                  <a:pt x="117970" y="82143"/>
                </a:lnTo>
                <a:lnTo>
                  <a:pt x="109524" y="88988"/>
                </a:lnTo>
                <a:lnTo>
                  <a:pt x="60807" y="88988"/>
                </a:lnTo>
                <a:lnTo>
                  <a:pt x="60807" y="53555"/>
                </a:lnTo>
                <a:lnTo>
                  <a:pt x="99453" y="53555"/>
                </a:lnTo>
                <a:lnTo>
                  <a:pt x="106591" y="54851"/>
                </a:lnTo>
                <a:lnTo>
                  <a:pt x="112483" y="58534"/>
                </a:lnTo>
                <a:lnTo>
                  <a:pt x="116497" y="64262"/>
                </a:lnTo>
                <a:lnTo>
                  <a:pt x="117970" y="71678"/>
                </a:lnTo>
                <a:lnTo>
                  <a:pt x="117970" y="4737"/>
                </a:lnTo>
                <a:lnTo>
                  <a:pt x="107099" y="2819"/>
                </a:lnTo>
                <a:lnTo>
                  <a:pt x="0" y="2819"/>
                </a:lnTo>
                <a:lnTo>
                  <a:pt x="0" y="203733"/>
                </a:lnTo>
                <a:lnTo>
                  <a:pt x="60807" y="203733"/>
                </a:lnTo>
                <a:lnTo>
                  <a:pt x="60807" y="139319"/>
                </a:lnTo>
                <a:lnTo>
                  <a:pt x="107099" y="139319"/>
                </a:lnTo>
                <a:lnTo>
                  <a:pt x="138061" y="134010"/>
                </a:lnTo>
                <a:lnTo>
                  <a:pt x="160655" y="119532"/>
                </a:lnTo>
                <a:lnTo>
                  <a:pt x="174472" y="98044"/>
                </a:lnTo>
                <a:lnTo>
                  <a:pt x="176085" y="88988"/>
                </a:lnTo>
                <a:lnTo>
                  <a:pt x="179171" y="71678"/>
                </a:lnTo>
                <a:close/>
              </a:path>
              <a:path w="737234" h="208280">
                <a:moveTo>
                  <a:pt x="332981" y="150393"/>
                </a:moveTo>
                <a:lnTo>
                  <a:pt x="256882" y="150393"/>
                </a:lnTo>
                <a:lnTo>
                  <a:pt x="256882" y="3073"/>
                </a:lnTo>
                <a:lnTo>
                  <a:pt x="196088" y="3073"/>
                </a:lnTo>
                <a:lnTo>
                  <a:pt x="196088" y="150393"/>
                </a:lnTo>
                <a:lnTo>
                  <a:pt x="196088" y="203733"/>
                </a:lnTo>
                <a:lnTo>
                  <a:pt x="332981" y="203733"/>
                </a:lnTo>
                <a:lnTo>
                  <a:pt x="332981" y="150393"/>
                </a:lnTo>
                <a:close/>
              </a:path>
              <a:path w="737234" h="208280">
                <a:moveTo>
                  <a:pt x="541134" y="3225"/>
                </a:moveTo>
                <a:lnTo>
                  <a:pt x="479526" y="3225"/>
                </a:lnTo>
                <a:lnTo>
                  <a:pt x="479526" y="119583"/>
                </a:lnTo>
                <a:lnTo>
                  <a:pt x="477570" y="133146"/>
                </a:lnTo>
                <a:lnTo>
                  <a:pt x="471436" y="144145"/>
                </a:lnTo>
                <a:lnTo>
                  <a:pt x="460679" y="151523"/>
                </a:lnTo>
                <a:lnTo>
                  <a:pt x="444906" y="154216"/>
                </a:lnTo>
                <a:lnTo>
                  <a:pt x="428904" y="151523"/>
                </a:lnTo>
                <a:lnTo>
                  <a:pt x="418033" y="144145"/>
                </a:lnTo>
                <a:lnTo>
                  <a:pt x="411848" y="133146"/>
                </a:lnTo>
                <a:lnTo>
                  <a:pt x="409879" y="119583"/>
                </a:lnTo>
                <a:lnTo>
                  <a:pt x="409879" y="3225"/>
                </a:lnTo>
                <a:lnTo>
                  <a:pt x="348272" y="3225"/>
                </a:lnTo>
                <a:lnTo>
                  <a:pt x="348272" y="121602"/>
                </a:lnTo>
                <a:lnTo>
                  <a:pt x="353860" y="156121"/>
                </a:lnTo>
                <a:lnTo>
                  <a:pt x="371233" y="183400"/>
                </a:lnTo>
                <a:lnTo>
                  <a:pt x="401269" y="201320"/>
                </a:lnTo>
                <a:lnTo>
                  <a:pt x="444906" y="207759"/>
                </a:lnTo>
                <a:lnTo>
                  <a:pt x="488480" y="201256"/>
                </a:lnTo>
                <a:lnTo>
                  <a:pt x="518388" y="183197"/>
                </a:lnTo>
                <a:lnTo>
                  <a:pt x="535609" y="155778"/>
                </a:lnTo>
                <a:lnTo>
                  <a:pt x="541134" y="121196"/>
                </a:lnTo>
                <a:lnTo>
                  <a:pt x="541134" y="3225"/>
                </a:lnTo>
                <a:close/>
              </a:path>
              <a:path w="737234" h="208280">
                <a:moveTo>
                  <a:pt x="736815" y="137706"/>
                </a:moveTo>
                <a:lnTo>
                  <a:pt x="728624" y="109334"/>
                </a:lnTo>
                <a:lnTo>
                  <a:pt x="708126" y="91655"/>
                </a:lnTo>
                <a:lnTo>
                  <a:pt x="681443" y="81597"/>
                </a:lnTo>
                <a:lnTo>
                  <a:pt x="641083" y="73444"/>
                </a:lnTo>
                <a:lnTo>
                  <a:pt x="631977" y="70561"/>
                </a:lnTo>
                <a:lnTo>
                  <a:pt x="626872" y="66929"/>
                </a:lnTo>
                <a:lnTo>
                  <a:pt x="625284" y="62014"/>
                </a:lnTo>
                <a:lnTo>
                  <a:pt x="625284" y="56769"/>
                </a:lnTo>
                <a:lnTo>
                  <a:pt x="628904" y="51536"/>
                </a:lnTo>
                <a:lnTo>
                  <a:pt x="643801" y="51536"/>
                </a:lnTo>
                <a:lnTo>
                  <a:pt x="656907" y="52755"/>
                </a:lnTo>
                <a:lnTo>
                  <a:pt x="671334" y="56413"/>
                </a:lnTo>
                <a:lnTo>
                  <a:pt x="685990" y="62572"/>
                </a:lnTo>
                <a:lnTo>
                  <a:pt x="699770" y="71272"/>
                </a:lnTo>
                <a:lnTo>
                  <a:pt x="732383" y="28181"/>
                </a:lnTo>
                <a:lnTo>
                  <a:pt x="713955" y="15798"/>
                </a:lnTo>
                <a:lnTo>
                  <a:pt x="693331" y="6997"/>
                </a:lnTo>
                <a:lnTo>
                  <a:pt x="670890" y="1739"/>
                </a:lnTo>
                <a:lnTo>
                  <a:pt x="647026" y="0"/>
                </a:lnTo>
                <a:lnTo>
                  <a:pt x="610730" y="5384"/>
                </a:lnTo>
                <a:lnTo>
                  <a:pt x="584669" y="19773"/>
                </a:lnTo>
                <a:lnTo>
                  <a:pt x="568947" y="40601"/>
                </a:lnTo>
                <a:lnTo>
                  <a:pt x="563676" y="65227"/>
                </a:lnTo>
                <a:lnTo>
                  <a:pt x="572122" y="95618"/>
                </a:lnTo>
                <a:lnTo>
                  <a:pt x="593178" y="113842"/>
                </a:lnTo>
                <a:lnTo>
                  <a:pt x="620420" y="123774"/>
                </a:lnTo>
                <a:lnTo>
                  <a:pt x="647433" y="129247"/>
                </a:lnTo>
                <a:lnTo>
                  <a:pt x="660158" y="132092"/>
                </a:lnTo>
                <a:lnTo>
                  <a:pt x="668921" y="135382"/>
                </a:lnTo>
                <a:lnTo>
                  <a:pt x="673989" y="139433"/>
                </a:lnTo>
                <a:lnTo>
                  <a:pt x="675614" y="144551"/>
                </a:lnTo>
                <a:lnTo>
                  <a:pt x="675614" y="152196"/>
                </a:lnTo>
                <a:lnTo>
                  <a:pt x="664743" y="156222"/>
                </a:lnTo>
                <a:lnTo>
                  <a:pt x="653465" y="156222"/>
                </a:lnTo>
                <a:lnTo>
                  <a:pt x="633882" y="154228"/>
                </a:lnTo>
                <a:lnTo>
                  <a:pt x="616369" y="148767"/>
                </a:lnTo>
                <a:lnTo>
                  <a:pt x="601205" y="140589"/>
                </a:lnTo>
                <a:lnTo>
                  <a:pt x="588645" y="130454"/>
                </a:lnTo>
                <a:lnTo>
                  <a:pt x="556831" y="175552"/>
                </a:lnTo>
                <a:lnTo>
                  <a:pt x="574433" y="188671"/>
                </a:lnTo>
                <a:lnTo>
                  <a:pt x="595541" y="198704"/>
                </a:lnTo>
                <a:lnTo>
                  <a:pt x="620649" y="205105"/>
                </a:lnTo>
                <a:lnTo>
                  <a:pt x="650252" y="207352"/>
                </a:lnTo>
                <a:lnTo>
                  <a:pt x="686371" y="202692"/>
                </a:lnTo>
                <a:lnTo>
                  <a:pt x="713613" y="189141"/>
                </a:lnTo>
                <a:lnTo>
                  <a:pt x="730821" y="167271"/>
                </a:lnTo>
                <a:lnTo>
                  <a:pt x="736815" y="13770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4611634" y="700551"/>
            <a:ext cx="276860" cy="481330"/>
          </a:xfrm>
          <a:custGeom>
            <a:avLst/>
            <a:gdLst/>
            <a:ahLst/>
            <a:cxnLst/>
            <a:rect l="l" t="t" r="r" b="b"/>
            <a:pathLst>
              <a:path w="276860" h="481330">
                <a:moveTo>
                  <a:pt x="129679" y="110020"/>
                </a:moveTo>
                <a:lnTo>
                  <a:pt x="85025" y="116277"/>
                </a:lnTo>
                <a:lnTo>
                  <a:pt x="48968" y="134493"/>
                </a:lnTo>
                <a:lnTo>
                  <a:pt x="22271" y="163833"/>
                </a:lnTo>
                <a:lnTo>
                  <a:pt x="5694" y="203464"/>
                </a:lnTo>
                <a:lnTo>
                  <a:pt x="0" y="252552"/>
                </a:lnTo>
                <a:lnTo>
                  <a:pt x="0" y="336677"/>
                </a:lnTo>
                <a:lnTo>
                  <a:pt x="5694" y="386443"/>
                </a:lnTo>
                <a:lnTo>
                  <a:pt x="22271" y="426612"/>
                </a:lnTo>
                <a:lnTo>
                  <a:pt x="48968" y="456345"/>
                </a:lnTo>
                <a:lnTo>
                  <a:pt x="85025" y="474800"/>
                </a:lnTo>
                <a:lnTo>
                  <a:pt x="129679" y="481139"/>
                </a:lnTo>
                <a:lnTo>
                  <a:pt x="162325" y="477639"/>
                </a:lnTo>
                <a:lnTo>
                  <a:pt x="189658" y="468153"/>
                </a:lnTo>
                <a:lnTo>
                  <a:pt x="211729" y="454200"/>
                </a:lnTo>
                <a:lnTo>
                  <a:pt x="228587" y="437299"/>
                </a:lnTo>
                <a:lnTo>
                  <a:pt x="276504" y="437299"/>
                </a:lnTo>
                <a:lnTo>
                  <a:pt x="276504" y="436321"/>
                </a:lnTo>
                <a:lnTo>
                  <a:pt x="138849" y="436321"/>
                </a:lnTo>
                <a:lnTo>
                  <a:pt x="100720" y="429553"/>
                </a:lnTo>
                <a:lnTo>
                  <a:pt x="72780" y="409665"/>
                </a:lnTo>
                <a:lnTo>
                  <a:pt x="55599" y="377283"/>
                </a:lnTo>
                <a:lnTo>
                  <a:pt x="49745" y="333032"/>
                </a:lnTo>
                <a:lnTo>
                  <a:pt x="49745" y="256882"/>
                </a:lnTo>
                <a:lnTo>
                  <a:pt x="55701" y="213573"/>
                </a:lnTo>
                <a:lnTo>
                  <a:pt x="101025" y="161701"/>
                </a:lnTo>
                <a:lnTo>
                  <a:pt x="138849" y="154889"/>
                </a:lnTo>
                <a:lnTo>
                  <a:pt x="276504" y="154889"/>
                </a:lnTo>
                <a:lnTo>
                  <a:pt x="276504" y="152869"/>
                </a:lnTo>
                <a:lnTo>
                  <a:pt x="226745" y="152869"/>
                </a:lnTo>
                <a:lnTo>
                  <a:pt x="210352" y="136305"/>
                </a:lnTo>
                <a:lnTo>
                  <a:pt x="188799" y="122672"/>
                </a:lnTo>
                <a:lnTo>
                  <a:pt x="161953" y="113425"/>
                </a:lnTo>
                <a:lnTo>
                  <a:pt x="129679" y="110020"/>
                </a:lnTo>
                <a:close/>
              </a:path>
              <a:path w="276860" h="481330">
                <a:moveTo>
                  <a:pt x="276504" y="437299"/>
                </a:moveTo>
                <a:lnTo>
                  <a:pt x="228587" y="437299"/>
                </a:lnTo>
                <a:lnTo>
                  <a:pt x="228587" y="474967"/>
                </a:lnTo>
                <a:lnTo>
                  <a:pt x="276504" y="474967"/>
                </a:lnTo>
                <a:lnTo>
                  <a:pt x="276504" y="437299"/>
                </a:lnTo>
                <a:close/>
              </a:path>
              <a:path w="276860" h="481330">
                <a:moveTo>
                  <a:pt x="276504" y="154889"/>
                </a:moveTo>
                <a:lnTo>
                  <a:pt x="138849" y="154889"/>
                </a:lnTo>
                <a:lnTo>
                  <a:pt x="176157" y="161415"/>
                </a:lnTo>
                <a:lnTo>
                  <a:pt x="203752" y="180432"/>
                </a:lnTo>
                <a:lnTo>
                  <a:pt x="220870" y="211092"/>
                </a:lnTo>
                <a:lnTo>
                  <a:pt x="226745" y="252552"/>
                </a:lnTo>
                <a:lnTo>
                  <a:pt x="226745" y="333032"/>
                </a:lnTo>
                <a:lnTo>
                  <a:pt x="220870" y="376849"/>
                </a:lnTo>
                <a:lnTo>
                  <a:pt x="203752" y="409279"/>
                </a:lnTo>
                <a:lnTo>
                  <a:pt x="176157" y="429408"/>
                </a:lnTo>
                <a:lnTo>
                  <a:pt x="138849" y="436321"/>
                </a:lnTo>
                <a:lnTo>
                  <a:pt x="276504" y="436321"/>
                </a:lnTo>
                <a:lnTo>
                  <a:pt x="276504" y="154889"/>
                </a:lnTo>
                <a:close/>
              </a:path>
              <a:path w="276860" h="481330">
                <a:moveTo>
                  <a:pt x="276504" y="0"/>
                </a:moveTo>
                <a:lnTo>
                  <a:pt x="226745" y="0"/>
                </a:lnTo>
                <a:lnTo>
                  <a:pt x="226745" y="152869"/>
                </a:lnTo>
                <a:lnTo>
                  <a:pt x="276504" y="152869"/>
                </a:lnTo>
                <a:lnTo>
                  <a:pt x="2765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4961166" y="809967"/>
            <a:ext cx="460375" cy="372110"/>
          </a:xfrm>
          <a:custGeom>
            <a:avLst/>
            <a:gdLst/>
            <a:ahLst/>
            <a:cxnLst/>
            <a:rect l="l" t="t" r="r" b="b"/>
            <a:pathLst>
              <a:path w="460375" h="372109">
                <a:moveTo>
                  <a:pt x="157314" y="584"/>
                </a:moveTo>
                <a:lnTo>
                  <a:pt x="145021" y="584"/>
                </a:lnTo>
                <a:lnTo>
                  <a:pt x="112890" y="4470"/>
                </a:lnTo>
                <a:lnTo>
                  <a:pt x="86029" y="14909"/>
                </a:lnTo>
                <a:lnTo>
                  <a:pt x="64389" y="30149"/>
                </a:lnTo>
                <a:lnTo>
                  <a:pt x="47904" y="48412"/>
                </a:lnTo>
                <a:lnTo>
                  <a:pt x="47904" y="5511"/>
                </a:lnTo>
                <a:lnTo>
                  <a:pt x="0" y="5511"/>
                </a:lnTo>
                <a:lnTo>
                  <a:pt x="0" y="365544"/>
                </a:lnTo>
                <a:lnTo>
                  <a:pt x="49110" y="365544"/>
                </a:lnTo>
                <a:lnTo>
                  <a:pt x="49110" y="148602"/>
                </a:lnTo>
                <a:lnTo>
                  <a:pt x="55854" y="106908"/>
                </a:lnTo>
                <a:lnTo>
                  <a:pt x="75501" y="76034"/>
                </a:lnTo>
                <a:lnTo>
                  <a:pt x="107162" y="56883"/>
                </a:lnTo>
                <a:lnTo>
                  <a:pt x="149948" y="50292"/>
                </a:lnTo>
                <a:lnTo>
                  <a:pt x="157314" y="50292"/>
                </a:lnTo>
                <a:lnTo>
                  <a:pt x="157314" y="584"/>
                </a:lnTo>
                <a:close/>
              </a:path>
              <a:path w="460375" h="372109">
                <a:moveTo>
                  <a:pt x="459816" y="141973"/>
                </a:moveTo>
                <a:lnTo>
                  <a:pt x="453783" y="93078"/>
                </a:lnTo>
                <a:lnTo>
                  <a:pt x="436219" y="53606"/>
                </a:lnTo>
                <a:lnTo>
                  <a:pt x="428332" y="45466"/>
                </a:lnTo>
                <a:lnTo>
                  <a:pt x="410146" y="26695"/>
                </a:lnTo>
                <a:lnTo>
                  <a:pt x="410146" y="159156"/>
                </a:lnTo>
                <a:lnTo>
                  <a:pt x="233108" y="159156"/>
                </a:lnTo>
                <a:lnTo>
                  <a:pt x="233108" y="139446"/>
                </a:lnTo>
                <a:lnTo>
                  <a:pt x="239064" y="99517"/>
                </a:lnTo>
                <a:lnTo>
                  <a:pt x="256438" y="70015"/>
                </a:lnTo>
                <a:lnTo>
                  <a:pt x="284416" y="51739"/>
                </a:lnTo>
                <a:lnTo>
                  <a:pt x="322249" y="45466"/>
                </a:lnTo>
                <a:lnTo>
                  <a:pt x="360222" y="51536"/>
                </a:lnTo>
                <a:lnTo>
                  <a:pt x="387743" y="69557"/>
                </a:lnTo>
                <a:lnTo>
                  <a:pt x="404495" y="99187"/>
                </a:lnTo>
                <a:lnTo>
                  <a:pt x="410057" y="139446"/>
                </a:lnTo>
                <a:lnTo>
                  <a:pt x="410146" y="159156"/>
                </a:lnTo>
                <a:lnTo>
                  <a:pt x="410146" y="26695"/>
                </a:lnTo>
                <a:lnTo>
                  <a:pt x="407898" y="24371"/>
                </a:lnTo>
                <a:lnTo>
                  <a:pt x="369646" y="6235"/>
                </a:lnTo>
                <a:lnTo>
                  <a:pt x="322249" y="0"/>
                </a:lnTo>
                <a:lnTo>
                  <a:pt x="274624" y="6362"/>
                </a:lnTo>
                <a:lnTo>
                  <a:pt x="236156" y="24879"/>
                </a:lnTo>
                <a:lnTo>
                  <a:pt x="207670" y="54724"/>
                </a:lnTo>
                <a:lnTo>
                  <a:pt x="189992" y="95021"/>
                </a:lnTo>
                <a:lnTo>
                  <a:pt x="183908" y="144932"/>
                </a:lnTo>
                <a:lnTo>
                  <a:pt x="183908" y="227952"/>
                </a:lnTo>
                <a:lnTo>
                  <a:pt x="189992" y="277495"/>
                </a:lnTo>
                <a:lnTo>
                  <a:pt x="207670" y="317474"/>
                </a:lnTo>
                <a:lnTo>
                  <a:pt x="236156" y="347065"/>
                </a:lnTo>
                <a:lnTo>
                  <a:pt x="274624" y="365417"/>
                </a:lnTo>
                <a:lnTo>
                  <a:pt x="322249" y="371729"/>
                </a:lnTo>
                <a:lnTo>
                  <a:pt x="367195" y="365721"/>
                </a:lnTo>
                <a:lnTo>
                  <a:pt x="405142" y="348754"/>
                </a:lnTo>
                <a:lnTo>
                  <a:pt x="429361" y="326898"/>
                </a:lnTo>
                <a:lnTo>
                  <a:pt x="434378" y="322376"/>
                </a:lnTo>
                <a:lnTo>
                  <a:pt x="453174" y="288124"/>
                </a:lnTo>
                <a:lnTo>
                  <a:pt x="459816" y="247573"/>
                </a:lnTo>
                <a:lnTo>
                  <a:pt x="459816" y="237807"/>
                </a:lnTo>
                <a:lnTo>
                  <a:pt x="410146" y="237807"/>
                </a:lnTo>
                <a:lnTo>
                  <a:pt x="410146" y="248856"/>
                </a:lnTo>
                <a:lnTo>
                  <a:pt x="403796" y="280733"/>
                </a:lnTo>
                <a:lnTo>
                  <a:pt x="385902" y="305384"/>
                </a:lnTo>
                <a:lnTo>
                  <a:pt x="358152" y="321271"/>
                </a:lnTo>
                <a:lnTo>
                  <a:pt x="322249" y="326898"/>
                </a:lnTo>
                <a:lnTo>
                  <a:pt x="285127" y="320446"/>
                </a:lnTo>
                <a:lnTo>
                  <a:pt x="257060" y="301955"/>
                </a:lnTo>
                <a:lnTo>
                  <a:pt x="239306" y="272732"/>
                </a:lnTo>
                <a:lnTo>
                  <a:pt x="233108" y="234073"/>
                </a:lnTo>
                <a:lnTo>
                  <a:pt x="233108" y="200901"/>
                </a:lnTo>
                <a:lnTo>
                  <a:pt x="459816" y="200901"/>
                </a:lnTo>
                <a:lnTo>
                  <a:pt x="459816" y="159156"/>
                </a:lnTo>
                <a:lnTo>
                  <a:pt x="459816" y="14197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5476396" y="810571"/>
            <a:ext cx="276225" cy="371475"/>
          </a:xfrm>
          <a:custGeom>
            <a:avLst/>
            <a:gdLst/>
            <a:ahLst/>
            <a:cxnLst/>
            <a:rect l="l" t="t" r="r" b="b"/>
            <a:pathLst>
              <a:path w="276225" h="371475">
                <a:moveTo>
                  <a:pt x="129044" y="0"/>
                </a:moveTo>
                <a:lnTo>
                  <a:pt x="85046" y="6381"/>
                </a:lnTo>
                <a:lnTo>
                  <a:pt x="49221" y="24846"/>
                </a:lnTo>
                <a:lnTo>
                  <a:pt x="22490" y="54372"/>
                </a:lnTo>
                <a:lnTo>
                  <a:pt x="5776" y="93941"/>
                </a:lnTo>
                <a:lnTo>
                  <a:pt x="0" y="142532"/>
                </a:lnTo>
                <a:lnTo>
                  <a:pt x="0" y="226656"/>
                </a:lnTo>
                <a:lnTo>
                  <a:pt x="5661" y="276423"/>
                </a:lnTo>
                <a:lnTo>
                  <a:pt x="22146" y="316592"/>
                </a:lnTo>
                <a:lnTo>
                  <a:pt x="48705" y="346325"/>
                </a:lnTo>
                <a:lnTo>
                  <a:pt x="84588" y="364780"/>
                </a:lnTo>
                <a:lnTo>
                  <a:pt x="129044" y="371119"/>
                </a:lnTo>
                <a:lnTo>
                  <a:pt x="159018" y="368192"/>
                </a:lnTo>
                <a:lnTo>
                  <a:pt x="185913" y="359686"/>
                </a:lnTo>
                <a:lnTo>
                  <a:pt x="209092" y="346012"/>
                </a:lnTo>
                <a:lnTo>
                  <a:pt x="227914" y="327583"/>
                </a:lnTo>
                <a:lnTo>
                  <a:pt x="275869" y="327583"/>
                </a:lnTo>
                <a:lnTo>
                  <a:pt x="275869" y="326301"/>
                </a:lnTo>
                <a:lnTo>
                  <a:pt x="138252" y="326301"/>
                </a:lnTo>
                <a:lnTo>
                  <a:pt x="100319" y="319494"/>
                </a:lnTo>
                <a:lnTo>
                  <a:pt x="72564" y="299489"/>
                </a:lnTo>
                <a:lnTo>
                  <a:pt x="55520" y="266909"/>
                </a:lnTo>
                <a:lnTo>
                  <a:pt x="49720" y="222377"/>
                </a:lnTo>
                <a:lnTo>
                  <a:pt x="49720" y="146215"/>
                </a:lnTo>
                <a:lnTo>
                  <a:pt x="55520" y="102792"/>
                </a:lnTo>
                <a:lnTo>
                  <a:pt x="100319" y="51508"/>
                </a:lnTo>
                <a:lnTo>
                  <a:pt x="138252" y="44869"/>
                </a:lnTo>
                <a:lnTo>
                  <a:pt x="275869" y="44869"/>
                </a:lnTo>
                <a:lnTo>
                  <a:pt x="275869" y="43662"/>
                </a:lnTo>
                <a:lnTo>
                  <a:pt x="227914" y="43662"/>
                </a:lnTo>
                <a:lnTo>
                  <a:pt x="210935" y="26842"/>
                </a:lnTo>
                <a:lnTo>
                  <a:pt x="188837" y="12944"/>
                </a:lnTo>
                <a:lnTo>
                  <a:pt x="161561" y="3489"/>
                </a:lnTo>
                <a:lnTo>
                  <a:pt x="129044" y="0"/>
                </a:lnTo>
                <a:close/>
              </a:path>
              <a:path w="276225" h="371475">
                <a:moveTo>
                  <a:pt x="275869" y="327583"/>
                </a:moveTo>
                <a:lnTo>
                  <a:pt x="227914" y="327583"/>
                </a:lnTo>
                <a:lnTo>
                  <a:pt x="227914" y="364947"/>
                </a:lnTo>
                <a:lnTo>
                  <a:pt x="275869" y="364947"/>
                </a:lnTo>
                <a:lnTo>
                  <a:pt x="275869" y="327583"/>
                </a:lnTo>
                <a:close/>
              </a:path>
              <a:path w="276225" h="371475">
                <a:moveTo>
                  <a:pt x="275869" y="44869"/>
                </a:moveTo>
                <a:lnTo>
                  <a:pt x="138252" y="44869"/>
                </a:lnTo>
                <a:lnTo>
                  <a:pt x="176183" y="51508"/>
                </a:lnTo>
                <a:lnTo>
                  <a:pt x="175702" y="51508"/>
                </a:lnTo>
                <a:lnTo>
                  <a:pt x="203122" y="70411"/>
                </a:lnTo>
                <a:lnTo>
                  <a:pt x="220235" y="101072"/>
                </a:lnTo>
                <a:lnTo>
                  <a:pt x="226110" y="142532"/>
                </a:lnTo>
                <a:lnTo>
                  <a:pt x="226110" y="222377"/>
                </a:lnTo>
                <a:lnTo>
                  <a:pt x="220235" y="266475"/>
                </a:lnTo>
                <a:lnTo>
                  <a:pt x="203122" y="299104"/>
                </a:lnTo>
                <a:lnTo>
                  <a:pt x="175538" y="319349"/>
                </a:lnTo>
                <a:lnTo>
                  <a:pt x="138252" y="326301"/>
                </a:lnTo>
                <a:lnTo>
                  <a:pt x="275869" y="326301"/>
                </a:lnTo>
                <a:lnTo>
                  <a:pt x="275869" y="44869"/>
                </a:lnTo>
                <a:close/>
              </a:path>
              <a:path w="276225" h="371475">
                <a:moveTo>
                  <a:pt x="275869" y="4965"/>
                </a:moveTo>
                <a:lnTo>
                  <a:pt x="227914" y="4965"/>
                </a:lnTo>
                <a:lnTo>
                  <a:pt x="227914" y="43662"/>
                </a:lnTo>
                <a:lnTo>
                  <a:pt x="275869" y="43662"/>
                </a:lnTo>
                <a:lnTo>
                  <a:pt x="275869" y="496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5821062" y="810552"/>
            <a:ext cx="419100" cy="365125"/>
          </a:xfrm>
          <a:custGeom>
            <a:avLst/>
            <a:gdLst/>
            <a:ahLst/>
            <a:cxnLst/>
            <a:rect l="l" t="t" r="r" b="b"/>
            <a:pathLst>
              <a:path w="419100" h="365125">
                <a:moveTo>
                  <a:pt x="313359" y="0"/>
                </a:moveTo>
                <a:lnTo>
                  <a:pt x="283077" y="3603"/>
                </a:lnTo>
                <a:lnTo>
                  <a:pt x="256444" y="14009"/>
                </a:lnTo>
                <a:lnTo>
                  <a:pt x="234432" y="30609"/>
                </a:lnTo>
                <a:lnTo>
                  <a:pt x="218008" y="52793"/>
                </a:lnTo>
                <a:lnTo>
                  <a:pt x="201520" y="30298"/>
                </a:lnTo>
                <a:lnTo>
                  <a:pt x="180282" y="13733"/>
                </a:lnTo>
                <a:lnTo>
                  <a:pt x="154882" y="3500"/>
                </a:lnTo>
                <a:lnTo>
                  <a:pt x="125907" y="0"/>
                </a:lnTo>
                <a:lnTo>
                  <a:pt x="102770" y="2225"/>
                </a:lnTo>
                <a:lnTo>
                  <a:pt x="81749" y="8710"/>
                </a:lnTo>
                <a:lnTo>
                  <a:pt x="63310" y="19164"/>
                </a:lnTo>
                <a:lnTo>
                  <a:pt x="47917" y="33299"/>
                </a:lnTo>
                <a:lnTo>
                  <a:pt x="47917" y="4927"/>
                </a:lnTo>
                <a:lnTo>
                  <a:pt x="0" y="4927"/>
                </a:lnTo>
                <a:lnTo>
                  <a:pt x="0" y="364959"/>
                </a:lnTo>
                <a:lnTo>
                  <a:pt x="49110" y="364959"/>
                </a:lnTo>
                <a:lnTo>
                  <a:pt x="49110" y="117982"/>
                </a:lnTo>
                <a:lnTo>
                  <a:pt x="53774" y="86712"/>
                </a:lnTo>
                <a:lnTo>
                  <a:pt x="67235" y="63334"/>
                </a:lnTo>
                <a:lnTo>
                  <a:pt x="88699" y="48692"/>
                </a:lnTo>
                <a:lnTo>
                  <a:pt x="117373" y="43624"/>
                </a:lnTo>
                <a:lnTo>
                  <a:pt x="146054" y="48841"/>
                </a:lnTo>
                <a:lnTo>
                  <a:pt x="167274" y="64042"/>
                </a:lnTo>
                <a:lnTo>
                  <a:pt x="180441" y="88555"/>
                </a:lnTo>
                <a:lnTo>
                  <a:pt x="184962" y="121704"/>
                </a:lnTo>
                <a:lnTo>
                  <a:pt x="184962" y="364959"/>
                </a:lnTo>
                <a:lnTo>
                  <a:pt x="234759" y="364959"/>
                </a:lnTo>
                <a:lnTo>
                  <a:pt x="234759" y="117982"/>
                </a:lnTo>
                <a:lnTo>
                  <a:pt x="239281" y="86422"/>
                </a:lnTo>
                <a:lnTo>
                  <a:pt x="252445" y="63077"/>
                </a:lnTo>
                <a:lnTo>
                  <a:pt x="273651" y="48595"/>
                </a:lnTo>
                <a:lnTo>
                  <a:pt x="302298" y="43624"/>
                </a:lnTo>
                <a:lnTo>
                  <a:pt x="331009" y="48743"/>
                </a:lnTo>
                <a:lnTo>
                  <a:pt x="352010" y="63780"/>
                </a:lnTo>
                <a:lnTo>
                  <a:pt x="364904" y="88260"/>
                </a:lnTo>
                <a:lnTo>
                  <a:pt x="369290" y="121704"/>
                </a:lnTo>
                <a:lnTo>
                  <a:pt x="369290" y="364959"/>
                </a:lnTo>
                <a:lnTo>
                  <a:pt x="419036" y="364959"/>
                </a:lnTo>
                <a:lnTo>
                  <a:pt x="419036" y="126555"/>
                </a:lnTo>
                <a:lnTo>
                  <a:pt x="411834" y="73348"/>
                </a:lnTo>
                <a:lnTo>
                  <a:pt x="391025" y="33559"/>
                </a:lnTo>
                <a:lnTo>
                  <a:pt x="357802" y="8630"/>
                </a:lnTo>
                <a:lnTo>
                  <a:pt x="3133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6303431" y="702381"/>
            <a:ext cx="273050" cy="477520"/>
          </a:xfrm>
          <a:custGeom>
            <a:avLst/>
            <a:gdLst/>
            <a:ahLst/>
            <a:cxnLst/>
            <a:rect l="l" t="t" r="r" b="b"/>
            <a:pathLst>
              <a:path w="273050" h="477519">
                <a:moveTo>
                  <a:pt x="101582" y="430047"/>
                </a:moveTo>
                <a:lnTo>
                  <a:pt x="44221" y="430047"/>
                </a:lnTo>
                <a:lnTo>
                  <a:pt x="60710" y="448120"/>
                </a:lnTo>
                <a:lnTo>
                  <a:pt x="82934" y="463227"/>
                </a:lnTo>
                <a:lnTo>
                  <a:pt x="111001" y="473593"/>
                </a:lnTo>
                <a:lnTo>
                  <a:pt x="145021" y="477443"/>
                </a:lnTo>
                <a:lnTo>
                  <a:pt x="189020" y="471189"/>
                </a:lnTo>
                <a:lnTo>
                  <a:pt x="224550" y="452979"/>
                </a:lnTo>
                <a:lnTo>
                  <a:pt x="239498" y="436308"/>
                </a:lnTo>
                <a:lnTo>
                  <a:pt x="135801" y="436308"/>
                </a:lnTo>
                <a:lnTo>
                  <a:pt x="101582" y="430047"/>
                </a:lnTo>
                <a:close/>
              </a:path>
              <a:path w="273050" h="477519">
                <a:moveTo>
                  <a:pt x="45377" y="0"/>
                </a:moveTo>
                <a:lnTo>
                  <a:pt x="0" y="0"/>
                </a:lnTo>
                <a:lnTo>
                  <a:pt x="0" y="471322"/>
                </a:lnTo>
                <a:lnTo>
                  <a:pt x="44221" y="471322"/>
                </a:lnTo>
                <a:lnTo>
                  <a:pt x="44221" y="430047"/>
                </a:lnTo>
                <a:lnTo>
                  <a:pt x="101582" y="430047"/>
                </a:lnTo>
                <a:lnTo>
                  <a:pt x="97444" y="429290"/>
                </a:lnTo>
                <a:lnTo>
                  <a:pt x="69053" y="408832"/>
                </a:lnTo>
                <a:lnTo>
                  <a:pt x="51429" y="375829"/>
                </a:lnTo>
                <a:lnTo>
                  <a:pt x="45377" y="331177"/>
                </a:lnTo>
                <a:lnTo>
                  <a:pt x="45377" y="250698"/>
                </a:lnTo>
                <a:lnTo>
                  <a:pt x="51538" y="208864"/>
                </a:lnTo>
                <a:lnTo>
                  <a:pt x="69343" y="177580"/>
                </a:lnTo>
                <a:lnTo>
                  <a:pt x="97771" y="157979"/>
                </a:lnTo>
                <a:lnTo>
                  <a:pt x="102206" y="157187"/>
                </a:lnTo>
                <a:lnTo>
                  <a:pt x="45377" y="157187"/>
                </a:lnTo>
                <a:lnTo>
                  <a:pt x="45377" y="0"/>
                </a:lnTo>
                <a:close/>
              </a:path>
              <a:path w="273050" h="477519">
                <a:moveTo>
                  <a:pt x="240015" y="151193"/>
                </a:moveTo>
                <a:lnTo>
                  <a:pt x="135801" y="151193"/>
                </a:lnTo>
                <a:lnTo>
                  <a:pt x="174405" y="158136"/>
                </a:lnTo>
                <a:lnTo>
                  <a:pt x="202957" y="178360"/>
                </a:lnTo>
                <a:lnTo>
                  <a:pt x="220667" y="210959"/>
                </a:lnTo>
                <a:lnTo>
                  <a:pt x="226745" y="255028"/>
                </a:lnTo>
                <a:lnTo>
                  <a:pt x="226745" y="331177"/>
                </a:lnTo>
                <a:lnTo>
                  <a:pt x="220667" y="375829"/>
                </a:lnTo>
                <a:lnTo>
                  <a:pt x="202957" y="408832"/>
                </a:lnTo>
                <a:lnTo>
                  <a:pt x="174405" y="429290"/>
                </a:lnTo>
                <a:lnTo>
                  <a:pt x="135801" y="436308"/>
                </a:lnTo>
                <a:lnTo>
                  <a:pt x="239498" y="436308"/>
                </a:lnTo>
                <a:lnTo>
                  <a:pt x="250859" y="423638"/>
                </a:lnTo>
                <a:lnTo>
                  <a:pt x="267196" y="383994"/>
                </a:lnTo>
                <a:lnTo>
                  <a:pt x="272808" y="334873"/>
                </a:lnTo>
                <a:lnTo>
                  <a:pt x="272808" y="250698"/>
                </a:lnTo>
                <a:lnTo>
                  <a:pt x="267196" y="202234"/>
                </a:lnTo>
                <a:lnTo>
                  <a:pt x="250859" y="163123"/>
                </a:lnTo>
                <a:lnTo>
                  <a:pt x="240015" y="151193"/>
                </a:lnTo>
                <a:close/>
              </a:path>
              <a:path w="273050" h="477519">
                <a:moveTo>
                  <a:pt x="145021" y="110045"/>
                </a:moveTo>
                <a:lnTo>
                  <a:pt x="114400" y="113210"/>
                </a:lnTo>
                <a:lnTo>
                  <a:pt x="87112" y="122415"/>
                </a:lnTo>
                <a:lnTo>
                  <a:pt x="63868" y="137220"/>
                </a:lnTo>
                <a:lnTo>
                  <a:pt x="45377" y="157187"/>
                </a:lnTo>
                <a:lnTo>
                  <a:pt x="102206" y="157187"/>
                </a:lnTo>
                <a:lnTo>
                  <a:pt x="135801" y="151193"/>
                </a:lnTo>
                <a:lnTo>
                  <a:pt x="240015" y="151193"/>
                </a:lnTo>
                <a:lnTo>
                  <a:pt x="224550" y="134178"/>
                </a:lnTo>
                <a:lnTo>
                  <a:pt x="189020" y="116214"/>
                </a:lnTo>
                <a:lnTo>
                  <a:pt x="145021" y="1100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0" name="object 110"/>
          <p:cNvGrpSpPr/>
          <p:nvPr/>
        </p:nvGrpSpPr>
        <p:grpSpPr>
          <a:xfrm>
            <a:off x="6624360" y="813628"/>
            <a:ext cx="666750" cy="366395"/>
            <a:chOff x="6624360" y="813628"/>
            <a:chExt cx="666750" cy="366395"/>
          </a:xfrm>
        </p:grpSpPr>
        <p:sp>
          <p:nvSpPr>
            <p:cNvPr id="111" name="object 111"/>
            <p:cNvSpPr/>
            <p:nvPr/>
          </p:nvSpPr>
          <p:spPr>
            <a:xfrm>
              <a:off x="6624358" y="813637"/>
              <a:ext cx="591185" cy="366395"/>
            </a:xfrm>
            <a:custGeom>
              <a:avLst/>
              <a:gdLst/>
              <a:ahLst/>
              <a:cxnLst/>
              <a:rect l="l" t="t" r="r" b="b"/>
              <a:pathLst>
                <a:path w="591184" h="366394">
                  <a:moveTo>
                    <a:pt x="272224" y="141935"/>
                  </a:moveTo>
                  <a:lnTo>
                    <a:pt x="266141" y="93573"/>
                  </a:lnTo>
                  <a:lnTo>
                    <a:pt x="248539" y="54165"/>
                  </a:lnTo>
                  <a:lnTo>
                    <a:pt x="238417" y="43586"/>
                  </a:lnTo>
                  <a:lnTo>
                    <a:pt x="226110" y="30734"/>
                  </a:lnTo>
                  <a:lnTo>
                    <a:pt x="226110" y="138290"/>
                  </a:lnTo>
                  <a:lnTo>
                    <a:pt x="226110" y="226110"/>
                  </a:lnTo>
                  <a:lnTo>
                    <a:pt x="219989" y="266700"/>
                  </a:lnTo>
                  <a:lnTo>
                    <a:pt x="202311" y="297040"/>
                  </a:lnTo>
                  <a:lnTo>
                    <a:pt x="173913" y="316153"/>
                  </a:lnTo>
                  <a:lnTo>
                    <a:pt x="173393" y="316153"/>
                  </a:lnTo>
                  <a:lnTo>
                    <a:pt x="136372" y="322618"/>
                  </a:lnTo>
                  <a:lnTo>
                    <a:pt x="97777" y="316153"/>
                  </a:lnTo>
                  <a:lnTo>
                    <a:pt x="69240" y="297357"/>
                  </a:lnTo>
                  <a:lnTo>
                    <a:pt x="51549" y="267055"/>
                  </a:lnTo>
                  <a:lnTo>
                    <a:pt x="45478" y="226110"/>
                  </a:lnTo>
                  <a:lnTo>
                    <a:pt x="45478" y="138290"/>
                  </a:lnTo>
                  <a:lnTo>
                    <a:pt x="51676" y="98463"/>
                  </a:lnTo>
                  <a:lnTo>
                    <a:pt x="69583" y="68694"/>
                  </a:lnTo>
                  <a:lnTo>
                    <a:pt x="98158" y="50038"/>
                  </a:lnTo>
                  <a:lnTo>
                    <a:pt x="136372" y="43586"/>
                  </a:lnTo>
                  <a:lnTo>
                    <a:pt x="174091" y="50038"/>
                  </a:lnTo>
                  <a:lnTo>
                    <a:pt x="202311" y="68694"/>
                  </a:lnTo>
                  <a:lnTo>
                    <a:pt x="219989" y="98463"/>
                  </a:lnTo>
                  <a:lnTo>
                    <a:pt x="226110" y="138290"/>
                  </a:lnTo>
                  <a:lnTo>
                    <a:pt x="226110" y="30734"/>
                  </a:lnTo>
                  <a:lnTo>
                    <a:pt x="220395" y="24752"/>
                  </a:lnTo>
                  <a:lnTo>
                    <a:pt x="182689" y="6362"/>
                  </a:lnTo>
                  <a:lnTo>
                    <a:pt x="136372" y="0"/>
                  </a:lnTo>
                  <a:lnTo>
                    <a:pt x="89890" y="6362"/>
                  </a:lnTo>
                  <a:lnTo>
                    <a:pt x="52044" y="24752"/>
                  </a:lnTo>
                  <a:lnTo>
                    <a:pt x="23787" y="54165"/>
                  </a:lnTo>
                  <a:lnTo>
                    <a:pt x="6108" y="93573"/>
                  </a:lnTo>
                  <a:lnTo>
                    <a:pt x="0" y="141935"/>
                  </a:lnTo>
                  <a:lnTo>
                    <a:pt x="0" y="222415"/>
                  </a:lnTo>
                  <a:lnTo>
                    <a:pt x="5918" y="271437"/>
                  </a:lnTo>
                  <a:lnTo>
                    <a:pt x="23406" y="311950"/>
                  </a:lnTo>
                  <a:lnTo>
                    <a:pt x="51473" y="341528"/>
                  </a:lnTo>
                  <a:lnTo>
                    <a:pt x="89395" y="359892"/>
                  </a:lnTo>
                  <a:lnTo>
                    <a:pt x="136372" y="366204"/>
                  </a:lnTo>
                  <a:lnTo>
                    <a:pt x="182689" y="359765"/>
                  </a:lnTo>
                  <a:lnTo>
                    <a:pt x="220395" y="341134"/>
                  </a:lnTo>
                  <a:lnTo>
                    <a:pt x="248539" y="311353"/>
                  </a:lnTo>
                  <a:lnTo>
                    <a:pt x="266141" y="271437"/>
                  </a:lnTo>
                  <a:lnTo>
                    <a:pt x="272224" y="222415"/>
                  </a:lnTo>
                  <a:lnTo>
                    <a:pt x="272224" y="141935"/>
                  </a:lnTo>
                  <a:close/>
                </a:path>
                <a:path w="591184" h="366394">
                  <a:moveTo>
                    <a:pt x="590778" y="360070"/>
                  </a:moveTo>
                  <a:lnTo>
                    <a:pt x="459638" y="176949"/>
                  </a:lnTo>
                  <a:lnTo>
                    <a:pt x="582079" y="3733"/>
                  </a:lnTo>
                  <a:lnTo>
                    <a:pt x="527989" y="3733"/>
                  </a:lnTo>
                  <a:lnTo>
                    <a:pt x="433755" y="139585"/>
                  </a:lnTo>
                  <a:lnTo>
                    <a:pt x="339598" y="3733"/>
                  </a:lnTo>
                  <a:lnTo>
                    <a:pt x="285508" y="3733"/>
                  </a:lnTo>
                  <a:lnTo>
                    <a:pt x="407390" y="176949"/>
                  </a:lnTo>
                  <a:lnTo>
                    <a:pt x="276809" y="360070"/>
                  </a:lnTo>
                  <a:lnTo>
                    <a:pt x="329742" y="360070"/>
                  </a:lnTo>
                  <a:lnTo>
                    <a:pt x="433235" y="214147"/>
                  </a:lnTo>
                  <a:lnTo>
                    <a:pt x="537210" y="360070"/>
                  </a:lnTo>
                  <a:lnTo>
                    <a:pt x="590778" y="3600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2" name="object 1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220604" y="820070"/>
              <a:ext cx="69900" cy="69900"/>
            </a:xfrm>
            <a:prstGeom prst="rect">
              <a:avLst/>
            </a:prstGeom>
          </p:spPr>
        </p:pic>
      </p:grpSp>
      <p:grpSp>
        <p:nvGrpSpPr>
          <p:cNvPr id="113" name="object 113"/>
          <p:cNvGrpSpPr/>
          <p:nvPr/>
        </p:nvGrpSpPr>
        <p:grpSpPr>
          <a:xfrm>
            <a:off x="5706809" y="5075770"/>
            <a:ext cx="1020444" cy="382905"/>
            <a:chOff x="5706809" y="5075770"/>
            <a:chExt cx="1020444" cy="382905"/>
          </a:xfrm>
        </p:grpSpPr>
        <p:sp>
          <p:nvSpPr>
            <p:cNvPr id="114" name="object 114"/>
            <p:cNvSpPr/>
            <p:nvPr/>
          </p:nvSpPr>
          <p:spPr>
            <a:xfrm>
              <a:off x="5706809" y="5095236"/>
              <a:ext cx="271145" cy="276860"/>
            </a:xfrm>
            <a:custGeom>
              <a:avLst/>
              <a:gdLst/>
              <a:ahLst/>
              <a:cxnLst/>
              <a:rect l="l" t="t" r="r" b="b"/>
              <a:pathLst>
                <a:path w="271145" h="276860">
                  <a:moveTo>
                    <a:pt x="119125" y="0"/>
                  </a:moveTo>
                  <a:lnTo>
                    <a:pt x="0" y="0"/>
                  </a:lnTo>
                  <a:lnTo>
                    <a:pt x="0" y="276834"/>
                  </a:lnTo>
                  <a:lnTo>
                    <a:pt x="119125" y="276834"/>
                  </a:lnTo>
                  <a:lnTo>
                    <a:pt x="169762" y="270412"/>
                  </a:lnTo>
                  <a:lnTo>
                    <a:pt x="211696" y="252032"/>
                  </a:lnTo>
                  <a:lnTo>
                    <a:pt x="234504" y="231203"/>
                  </a:lnTo>
                  <a:lnTo>
                    <a:pt x="54724" y="231203"/>
                  </a:lnTo>
                  <a:lnTo>
                    <a:pt x="54724" y="45643"/>
                  </a:lnTo>
                  <a:lnTo>
                    <a:pt x="234513" y="45643"/>
                  </a:lnTo>
                  <a:lnTo>
                    <a:pt x="211696" y="24805"/>
                  </a:lnTo>
                  <a:lnTo>
                    <a:pt x="169762" y="6423"/>
                  </a:lnTo>
                  <a:lnTo>
                    <a:pt x="119125" y="0"/>
                  </a:lnTo>
                  <a:close/>
                </a:path>
                <a:path w="271145" h="276860">
                  <a:moveTo>
                    <a:pt x="234513" y="45643"/>
                  </a:moveTo>
                  <a:lnTo>
                    <a:pt x="118376" y="45643"/>
                  </a:lnTo>
                  <a:lnTo>
                    <a:pt x="157297" y="52301"/>
                  </a:lnTo>
                  <a:lnTo>
                    <a:pt x="187386" y="71127"/>
                  </a:lnTo>
                  <a:lnTo>
                    <a:pt x="206796" y="100406"/>
                  </a:lnTo>
                  <a:lnTo>
                    <a:pt x="213677" y="138417"/>
                  </a:lnTo>
                  <a:lnTo>
                    <a:pt x="206796" y="176275"/>
                  </a:lnTo>
                  <a:lnTo>
                    <a:pt x="187386" y="205574"/>
                  </a:lnTo>
                  <a:lnTo>
                    <a:pt x="157297" y="224492"/>
                  </a:lnTo>
                  <a:lnTo>
                    <a:pt x="118376" y="231203"/>
                  </a:lnTo>
                  <a:lnTo>
                    <a:pt x="234504" y="231203"/>
                  </a:lnTo>
                  <a:lnTo>
                    <a:pt x="243464" y="223021"/>
                  </a:lnTo>
                  <a:lnTo>
                    <a:pt x="263599" y="184706"/>
                  </a:lnTo>
                  <a:lnTo>
                    <a:pt x="270636" y="138417"/>
                  </a:lnTo>
                  <a:lnTo>
                    <a:pt x="263599" y="92132"/>
                  </a:lnTo>
                  <a:lnTo>
                    <a:pt x="243464" y="53818"/>
                  </a:lnTo>
                  <a:lnTo>
                    <a:pt x="234513" y="456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5" name="object 1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984927" y="5165939"/>
              <a:ext cx="236385" cy="209892"/>
            </a:xfrm>
            <a:prstGeom prst="rect">
              <a:avLst/>
            </a:prstGeom>
          </p:spPr>
        </p:pic>
        <p:sp>
          <p:nvSpPr>
            <p:cNvPr id="116" name="object 116"/>
            <p:cNvSpPr/>
            <p:nvPr/>
          </p:nvSpPr>
          <p:spPr>
            <a:xfrm>
              <a:off x="6247409" y="5075770"/>
              <a:ext cx="64135" cy="296545"/>
            </a:xfrm>
            <a:custGeom>
              <a:avLst/>
              <a:gdLst/>
              <a:ahLst/>
              <a:cxnLst/>
              <a:rect l="l" t="t" r="r" b="b"/>
              <a:pathLst>
                <a:path w="64135" h="296545">
                  <a:moveTo>
                    <a:pt x="58826" y="93916"/>
                  </a:moveTo>
                  <a:lnTo>
                    <a:pt x="5587" y="93916"/>
                  </a:lnTo>
                  <a:lnTo>
                    <a:pt x="5587" y="296316"/>
                  </a:lnTo>
                  <a:lnTo>
                    <a:pt x="58826" y="296316"/>
                  </a:lnTo>
                  <a:lnTo>
                    <a:pt x="58826" y="93916"/>
                  </a:lnTo>
                  <a:close/>
                </a:path>
                <a:path w="64135" h="296545">
                  <a:moveTo>
                    <a:pt x="32003" y="0"/>
                  </a:moveTo>
                  <a:lnTo>
                    <a:pt x="19314" y="2391"/>
                  </a:lnTo>
                  <a:lnTo>
                    <a:pt x="9167" y="9029"/>
                  </a:lnTo>
                  <a:lnTo>
                    <a:pt x="2437" y="19105"/>
                  </a:lnTo>
                  <a:lnTo>
                    <a:pt x="0" y="31813"/>
                  </a:lnTo>
                  <a:lnTo>
                    <a:pt x="2437" y="44454"/>
                  </a:lnTo>
                  <a:lnTo>
                    <a:pt x="9167" y="54395"/>
                  </a:lnTo>
                  <a:lnTo>
                    <a:pt x="19314" y="60901"/>
                  </a:lnTo>
                  <a:lnTo>
                    <a:pt x="32003" y="63233"/>
                  </a:lnTo>
                  <a:lnTo>
                    <a:pt x="44707" y="60901"/>
                  </a:lnTo>
                  <a:lnTo>
                    <a:pt x="54862" y="54395"/>
                  </a:lnTo>
                  <a:lnTo>
                    <a:pt x="61595" y="44454"/>
                  </a:lnTo>
                  <a:lnTo>
                    <a:pt x="64033" y="31813"/>
                  </a:lnTo>
                  <a:lnTo>
                    <a:pt x="61595" y="19105"/>
                  </a:lnTo>
                  <a:lnTo>
                    <a:pt x="54862" y="9029"/>
                  </a:lnTo>
                  <a:lnTo>
                    <a:pt x="44707" y="2391"/>
                  </a:lnTo>
                  <a:lnTo>
                    <a:pt x="320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7" name="object 1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26339" y="5165938"/>
              <a:ext cx="176085" cy="209892"/>
            </a:xfrm>
            <a:prstGeom prst="rect">
              <a:avLst/>
            </a:prstGeom>
          </p:spPr>
        </p:pic>
        <p:sp>
          <p:nvSpPr>
            <p:cNvPr id="118" name="object 118"/>
            <p:cNvSpPr/>
            <p:nvPr/>
          </p:nvSpPr>
          <p:spPr>
            <a:xfrm>
              <a:off x="6516958" y="5169684"/>
              <a:ext cx="210185" cy="288925"/>
            </a:xfrm>
            <a:custGeom>
              <a:avLst/>
              <a:gdLst/>
              <a:ahLst/>
              <a:cxnLst/>
              <a:rect l="l" t="t" r="r" b="b"/>
              <a:pathLst>
                <a:path w="210184" h="288925">
                  <a:moveTo>
                    <a:pt x="209969" y="0"/>
                  </a:moveTo>
                  <a:lnTo>
                    <a:pt x="157111" y="0"/>
                  </a:lnTo>
                  <a:lnTo>
                    <a:pt x="157111" y="107746"/>
                  </a:lnTo>
                  <a:lnTo>
                    <a:pt x="153435" y="129250"/>
                  </a:lnTo>
                  <a:lnTo>
                    <a:pt x="143059" y="145911"/>
                  </a:lnTo>
                  <a:lnTo>
                    <a:pt x="126957" y="156679"/>
                  </a:lnTo>
                  <a:lnTo>
                    <a:pt x="106108" y="160502"/>
                  </a:lnTo>
                  <a:lnTo>
                    <a:pt x="85316" y="156679"/>
                  </a:lnTo>
                  <a:lnTo>
                    <a:pt x="69342" y="145911"/>
                  </a:lnTo>
                  <a:lnTo>
                    <a:pt x="59091" y="129250"/>
                  </a:lnTo>
                  <a:lnTo>
                    <a:pt x="55473" y="107746"/>
                  </a:lnTo>
                  <a:lnTo>
                    <a:pt x="55473" y="0"/>
                  </a:lnTo>
                  <a:lnTo>
                    <a:pt x="2235" y="0"/>
                  </a:lnTo>
                  <a:lnTo>
                    <a:pt x="2235" y="115976"/>
                  </a:lnTo>
                  <a:lnTo>
                    <a:pt x="8391" y="152948"/>
                  </a:lnTo>
                  <a:lnTo>
                    <a:pt x="25787" y="181402"/>
                  </a:lnTo>
                  <a:lnTo>
                    <a:pt x="52812" y="199685"/>
                  </a:lnTo>
                  <a:lnTo>
                    <a:pt x="87858" y="206146"/>
                  </a:lnTo>
                  <a:lnTo>
                    <a:pt x="108519" y="204257"/>
                  </a:lnTo>
                  <a:lnTo>
                    <a:pt x="127228" y="198613"/>
                  </a:lnTo>
                  <a:lnTo>
                    <a:pt x="143565" y="189253"/>
                  </a:lnTo>
                  <a:lnTo>
                    <a:pt x="157111" y="176212"/>
                  </a:lnTo>
                  <a:lnTo>
                    <a:pt x="157111" y="182194"/>
                  </a:lnTo>
                  <a:lnTo>
                    <a:pt x="152154" y="207131"/>
                  </a:lnTo>
                  <a:lnTo>
                    <a:pt x="138120" y="226245"/>
                  </a:lnTo>
                  <a:lnTo>
                    <a:pt x="116269" y="238485"/>
                  </a:lnTo>
                  <a:lnTo>
                    <a:pt x="87858" y="242798"/>
                  </a:lnTo>
                  <a:lnTo>
                    <a:pt x="66827" y="241618"/>
                  </a:lnTo>
                  <a:lnTo>
                    <a:pt x="47191" y="237844"/>
                  </a:lnTo>
                  <a:lnTo>
                    <a:pt x="28810" y="231123"/>
                  </a:lnTo>
                  <a:lnTo>
                    <a:pt x="11544" y="221107"/>
                  </a:lnTo>
                  <a:lnTo>
                    <a:pt x="0" y="263004"/>
                  </a:lnTo>
                  <a:lnTo>
                    <a:pt x="18682" y="274078"/>
                  </a:lnTo>
                  <a:lnTo>
                    <a:pt x="39981" y="282033"/>
                  </a:lnTo>
                  <a:lnTo>
                    <a:pt x="63720" y="286834"/>
                  </a:lnTo>
                  <a:lnTo>
                    <a:pt x="89725" y="288442"/>
                  </a:lnTo>
                  <a:lnTo>
                    <a:pt x="138983" y="280902"/>
                  </a:lnTo>
                  <a:lnTo>
                    <a:pt x="176931" y="259543"/>
                  </a:lnTo>
                  <a:lnTo>
                    <a:pt x="201337" y="226259"/>
                  </a:lnTo>
                  <a:lnTo>
                    <a:pt x="209969" y="182943"/>
                  </a:lnTo>
                  <a:lnTo>
                    <a:pt x="20996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9" name="object 119"/>
          <p:cNvGrpSpPr/>
          <p:nvPr/>
        </p:nvGrpSpPr>
        <p:grpSpPr>
          <a:xfrm>
            <a:off x="5706799" y="5408167"/>
            <a:ext cx="1845945" cy="300355"/>
            <a:chOff x="5706799" y="5408167"/>
            <a:chExt cx="1845945" cy="300355"/>
          </a:xfrm>
        </p:grpSpPr>
        <p:sp>
          <p:nvSpPr>
            <p:cNvPr id="120" name="object 120"/>
            <p:cNvSpPr/>
            <p:nvPr/>
          </p:nvSpPr>
          <p:spPr>
            <a:xfrm>
              <a:off x="5706796" y="5427408"/>
              <a:ext cx="1137285" cy="281305"/>
            </a:xfrm>
            <a:custGeom>
              <a:avLst/>
              <a:gdLst/>
              <a:ahLst/>
              <a:cxnLst/>
              <a:rect l="l" t="t" r="r" b="b"/>
              <a:pathLst>
                <a:path w="1137284" h="281304">
                  <a:moveTo>
                    <a:pt x="210337" y="231419"/>
                  </a:moveTo>
                  <a:lnTo>
                    <a:pt x="54724" y="231419"/>
                  </a:lnTo>
                  <a:lnTo>
                    <a:pt x="54724" y="159029"/>
                  </a:lnTo>
                  <a:lnTo>
                    <a:pt x="193954" y="159029"/>
                  </a:lnTo>
                  <a:lnTo>
                    <a:pt x="193954" y="114579"/>
                  </a:lnTo>
                  <a:lnTo>
                    <a:pt x="54724" y="114579"/>
                  </a:lnTo>
                  <a:lnTo>
                    <a:pt x="54724" y="45999"/>
                  </a:lnTo>
                  <a:lnTo>
                    <a:pt x="206616" y="45999"/>
                  </a:lnTo>
                  <a:lnTo>
                    <a:pt x="206616" y="279"/>
                  </a:lnTo>
                  <a:lnTo>
                    <a:pt x="0" y="279"/>
                  </a:lnTo>
                  <a:lnTo>
                    <a:pt x="0" y="45999"/>
                  </a:lnTo>
                  <a:lnTo>
                    <a:pt x="0" y="114579"/>
                  </a:lnTo>
                  <a:lnTo>
                    <a:pt x="0" y="159029"/>
                  </a:lnTo>
                  <a:lnTo>
                    <a:pt x="0" y="231419"/>
                  </a:lnTo>
                  <a:lnTo>
                    <a:pt x="0" y="277139"/>
                  </a:lnTo>
                  <a:lnTo>
                    <a:pt x="210337" y="277139"/>
                  </a:lnTo>
                  <a:lnTo>
                    <a:pt x="210337" y="231419"/>
                  </a:lnTo>
                  <a:close/>
                </a:path>
                <a:path w="1137284" h="281304">
                  <a:moveTo>
                    <a:pt x="454952" y="0"/>
                  </a:moveTo>
                  <a:lnTo>
                    <a:pt x="402082" y="0"/>
                  </a:lnTo>
                  <a:lnTo>
                    <a:pt x="402082" y="105333"/>
                  </a:lnTo>
                  <a:lnTo>
                    <a:pt x="402082" y="176047"/>
                  </a:lnTo>
                  <a:lnTo>
                    <a:pt x="397459" y="200279"/>
                  </a:lnTo>
                  <a:lnTo>
                    <a:pt x="384403" y="218935"/>
                  </a:lnTo>
                  <a:lnTo>
                    <a:pt x="364083" y="230924"/>
                  </a:lnTo>
                  <a:lnTo>
                    <a:pt x="337680" y="235153"/>
                  </a:lnTo>
                  <a:lnTo>
                    <a:pt x="311569" y="230924"/>
                  </a:lnTo>
                  <a:lnTo>
                    <a:pt x="311365" y="230924"/>
                  </a:lnTo>
                  <a:lnTo>
                    <a:pt x="291122" y="218935"/>
                  </a:lnTo>
                  <a:lnTo>
                    <a:pt x="277901" y="200279"/>
                  </a:lnTo>
                  <a:lnTo>
                    <a:pt x="273354" y="176796"/>
                  </a:lnTo>
                  <a:lnTo>
                    <a:pt x="273354" y="176047"/>
                  </a:lnTo>
                  <a:lnTo>
                    <a:pt x="277901" y="151980"/>
                  </a:lnTo>
                  <a:lnTo>
                    <a:pt x="290969" y="133210"/>
                  </a:lnTo>
                  <a:lnTo>
                    <a:pt x="311289" y="121183"/>
                  </a:lnTo>
                  <a:lnTo>
                    <a:pt x="337680" y="116941"/>
                  </a:lnTo>
                  <a:lnTo>
                    <a:pt x="364096" y="121183"/>
                  </a:lnTo>
                  <a:lnTo>
                    <a:pt x="384441" y="133210"/>
                  </a:lnTo>
                  <a:lnTo>
                    <a:pt x="397471" y="151815"/>
                  </a:lnTo>
                  <a:lnTo>
                    <a:pt x="402082" y="176047"/>
                  </a:lnTo>
                  <a:lnTo>
                    <a:pt x="402082" y="105333"/>
                  </a:lnTo>
                  <a:lnTo>
                    <a:pt x="388378" y="90805"/>
                  </a:lnTo>
                  <a:lnTo>
                    <a:pt x="371182" y="79997"/>
                  </a:lnTo>
                  <a:lnTo>
                    <a:pt x="350367" y="73253"/>
                  </a:lnTo>
                  <a:lnTo>
                    <a:pt x="325767" y="70916"/>
                  </a:lnTo>
                  <a:lnTo>
                    <a:pt x="283260" y="78574"/>
                  </a:lnTo>
                  <a:lnTo>
                    <a:pt x="249275" y="100152"/>
                  </a:lnTo>
                  <a:lnTo>
                    <a:pt x="226720" y="133578"/>
                  </a:lnTo>
                  <a:lnTo>
                    <a:pt x="218694" y="176047"/>
                  </a:lnTo>
                  <a:lnTo>
                    <a:pt x="218630" y="176428"/>
                  </a:lnTo>
                  <a:lnTo>
                    <a:pt x="218554" y="176796"/>
                  </a:lnTo>
                  <a:lnTo>
                    <a:pt x="226631" y="218935"/>
                  </a:lnTo>
                  <a:lnTo>
                    <a:pt x="226720" y="219405"/>
                  </a:lnTo>
                  <a:lnTo>
                    <a:pt x="249275" y="252234"/>
                  </a:lnTo>
                  <a:lnTo>
                    <a:pt x="283260" y="273342"/>
                  </a:lnTo>
                  <a:lnTo>
                    <a:pt x="325767" y="280809"/>
                  </a:lnTo>
                  <a:lnTo>
                    <a:pt x="350685" y="278422"/>
                  </a:lnTo>
                  <a:lnTo>
                    <a:pt x="371830" y="271500"/>
                  </a:lnTo>
                  <a:lnTo>
                    <a:pt x="389216" y="260438"/>
                  </a:lnTo>
                  <a:lnTo>
                    <a:pt x="402818" y="245630"/>
                  </a:lnTo>
                  <a:lnTo>
                    <a:pt x="403948" y="277063"/>
                  </a:lnTo>
                  <a:lnTo>
                    <a:pt x="454952" y="277063"/>
                  </a:lnTo>
                  <a:lnTo>
                    <a:pt x="454952" y="245630"/>
                  </a:lnTo>
                  <a:lnTo>
                    <a:pt x="454952" y="235153"/>
                  </a:lnTo>
                  <a:lnTo>
                    <a:pt x="454952" y="116941"/>
                  </a:lnTo>
                  <a:lnTo>
                    <a:pt x="454952" y="105333"/>
                  </a:lnTo>
                  <a:lnTo>
                    <a:pt x="454952" y="0"/>
                  </a:lnTo>
                  <a:close/>
                </a:path>
                <a:path w="1137284" h="281304">
                  <a:moveTo>
                    <a:pt x="691388" y="74663"/>
                  </a:moveTo>
                  <a:lnTo>
                    <a:pt x="638517" y="74663"/>
                  </a:lnTo>
                  <a:lnTo>
                    <a:pt x="638517" y="184658"/>
                  </a:lnTo>
                  <a:lnTo>
                    <a:pt x="634834" y="205333"/>
                  </a:lnTo>
                  <a:lnTo>
                    <a:pt x="624459" y="221272"/>
                  </a:lnTo>
                  <a:lnTo>
                    <a:pt x="608355" y="231533"/>
                  </a:lnTo>
                  <a:lnTo>
                    <a:pt x="587514" y="235165"/>
                  </a:lnTo>
                  <a:lnTo>
                    <a:pt x="566508" y="231533"/>
                  </a:lnTo>
                  <a:lnTo>
                    <a:pt x="550418" y="221272"/>
                  </a:lnTo>
                  <a:lnTo>
                    <a:pt x="540131" y="205333"/>
                  </a:lnTo>
                  <a:lnTo>
                    <a:pt x="536511" y="184658"/>
                  </a:lnTo>
                  <a:lnTo>
                    <a:pt x="536511" y="74663"/>
                  </a:lnTo>
                  <a:lnTo>
                    <a:pt x="483654" y="74663"/>
                  </a:lnTo>
                  <a:lnTo>
                    <a:pt x="483654" y="187274"/>
                  </a:lnTo>
                  <a:lnTo>
                    <a:pt x="491083" y="225717"/>
                  </a:lnTo>
                  <a:lnTo>
                    <a:pt x="512127" y="255219"/>
                  </a:lnTo>
                  <a:lnTo>
                    <a:pt x="544893" y="274129"/>
                  </a:lnTo>
                  <a:lnTo>
                    <a:pt x="587514" y="280797"/>
                  </a:lnTo>
                  <a:lnTo>
                    <a:pt x="629970" y="274078"/>
                  </a:lnTo>
                  <a:lnTo>
                    <a:pt x="662762" y="255079"/>
                  </a:lnTo>
                  <a:lnTo>
                    <a:pt x="683895" y="225564"/>
                  </a:lnTo>
                  <a:lnTo>
                    <a:pt x="691388" y="187274"/>
                  </a:lnTo>
                  <a:lnTo>
                    <a:pt x="691388" y="74663"/>
                  </a:lnTo>
                  <a:close/>
                </a:path>
                <a:path w="1137284" h="281304">
                  <a:moveTo>
                    <a:pt x="910310" y="252755"/>
                  </a:moveTo>
                  <a:lnTo>
                    <a:pt x="879779" y="217208"/>
                  </a:lnTo>
                  <a:lnTo>
                    <a:pt x="869061" y="225221"/>
                  </a:lnTo>
                  <a:lnTo>
                    <a:pt x="856653" y="230809"/>
                  </a:lnTo>
                  <a:lnTo>
                    <a:pt x="842759" y="234086"/>
                  </a:lnTo>
                  <a:lnTo>
                    <a:pt x="827659" y="235165"/>
                  </a:lnTo>
                  <a:lnTo>
                    <a:pt x="800557" y="230924"/>
                  </a:lnTo>
                  <a:lnTo>
                    <a:pt x="779780" y="218935"/>
                  </a:lnTo>
                  <a:lnTo>
                    <a:pt x="766457" y="200279"/>
                  </a:lnTo>
                  <a:lnTo>
                    <a:pt x="761771" y="176060"/>
                  </a:lnTo>
                  <a:lnTo>
                    <a:pt x="766457" y="151828"/>
                  </a:lnTo>
                  <a:lnTo>
                    <a:pt x="779729" y="133172"/>
                  </a:lnTo>
                  <a:lnTo>
                    <a:pt x="800404" y="121183"/>
                  </a:lnTo>
                  <a:lnTo>
                    <a:pt x="827290" y="116954"/>
                  </a:lnTo>
                  <a:lnTo>
                    <a:pt x="840714" y="117843"/>
                  </a:lnTo>
                  <a:lnTo>
                    <a:pt x="852690" y="120497"/>
                  </a:lnTo>
                  <a:lnTo>
                    <a:pt x="863396" y="124828"/>
                  </a:lnTo>
                  <a:lnTo>
                    <a:pt x="873074" y="130784"/>
                  </a:lnTo>
                  <a:lnTo>
                    <a:pt x="902855" y="94500"/>
                  </a:lnTo>
                  <a:lnTo>
                    <a:pt x="886333" y="84658"/>
                  </a:lnTo>
                  <a:lnTo>
                    <a:pt x="868095" y="77241"/>
                  </a:lnTo>
                  <a:lnTo>
                    <a:pt x="848245" y="72555"/>
                  </a:lnTo>
                  <a:lnTo>
                    <a:pt x="826909" y="70929"/>
                  </a:lnTo>
                  <a:lnTo>
                    <a:pt x="777709" y="78511"/>
                  </a:lnTo>
                  <a:lnTo>
                    <a:pt x="739889" y="99872"/>
                  </a:lnTo>
                  <a:lnTo>
                    <a:pt x="715619" y="132956"/>
                  </a:lnTo>
                  <a:lnTo>
                    <a:pt x="707047" y="175679"/>
                  </a:lnTo>
                  <a:lnTo>
                    <a:pt x="715543" y="218770"/>
                  </a:lnTo>
                  <a:lnTo>
                    <a:pt x="739571" y="251942"/>
                  </a:lnTo>
                  <a:lnTo>
                    <a:pt x="776922" y="273265"/>
                  </a:lnTo>
                  <a:lnTo>
                    <a:pt x="825423" y="280809"/>
                  </a:lnTo>
                  <a:lnTo>
                    <a:pt x="849782" y="279107"/>
                  </a:lnTo>
                  <a:lnTo>
                    <a:pt x="872337" y="273926"/>
                  </a:lnTo>
                  <a:lnTo>
                    <a:pt x="892644" y="265188"/>
                  </a:lnTo>
                  <a:lnTo>
                    <a:pt x="910310" y="252755"/>
                  </a:lnTo>
                  <a:close/>
                </a:path>
                <a:path w="1137284" h="281304">
                  <a:moveTo>
                    <a:pt x="1137031" y="74663"/>
                  </a:moveTo>
                  <a:lnTo>
                    <a:pt x="1086040" y="74663"/>
                  </a:lnTo>
                  <a:lnTo>
                    <a:pt x="1084910" y="106464"/>
                  </a:lnTo>
                  <a:lnTo>
                    <a:pt x="1084173" y="105664"/>
                  </a:lnTo>
                  <a:lnTo>
                    <a:pt x="1084173" y="176047"/>
                  </a:lnTo>
                  <a:lnTo>
                    <a:pt x="1079563" y="200279"/>
                  </a:lnTo>
                  <a:lnTo>
                    <a:pt x="1066495" y="218935"/>
                  </a:lnTo>
                  <a:lnTo>
                    <a:pt x="1046175" y="230924"/>
                  </a:lnTo>
                  <a:lnTo>
                    <a:pt x="1019771" y="235153"/>
                  </a:lnTo>
                  <a:lnTo>
                    <a:pt x="993673" y="230924"/>
                  </a:lnTo>
                  <a:lnTo>
                    <a:pt x="993457" y="230924"/>
                  </a:lnTo>
                  <a:lnTo>
                    <a:pt x="973213" y="218935"/>
                  </a:lnTo>
                  <a:lnTo>
                    <a:pt x="959993" y="200279"/>
                  </a:lnTo>
                  <a:lnTo>
                    <a:pt x="955446" y="176796"/>
                  </a:lnTo>
                  <a:lnTo>
                    <a:pt x="955446" y="176047"/>
                  </a:lnTo>
                  <a:lnTo>
                    <a:pt x="959993" y="151980"/>
                  </a:lnTo>
                  <a:lnTo>
                    <a:pt x="973061" y="133210"/>
                  </a:lnTo>
                  <a:lnTo>
                    <a:pt x="993381" y="121183"/>
                  </a:lnTo>
                  <a:lnTo>
                    <a:pt x="1019771" y="116941"/>
                  </a:lnTo>
                  <a:lnTo>
                    <a:pt x="1046187" y="121183"/>
                  </a:lnTo>
                  <a:lnTo>
                    <a:pt x="1066533" y="133210"/>
                  </a:lnTo>
                  <a:lnTo>
                    <a:pt x="1079563" y="151815"/>
                  </a:lnTo>
                  <a:lnTo>
                    <a:pt x="1084173" y="176047"/>
                  </a:lnTo>
                  <a:lnTo>
                    <a:pt x="1084173" y="105664"/>
                  </a:lnTo>
                  <a:lnTo>
                    <a:pt x="1071308" y="91605"/>
                  </a:lnTo>
                  <a:lnTo>
                    <a:pt x="1053922" y="80416"/>
                  </a:lnTo>
                  <a:lnTo>
                    <a:pt x="1032776" y="73367"/>
                  </a:lnTo>
                  <a:lnTo>
                    <a:pt x="1007859" y="70916"/>
                  </a:lnTo>
                  <a:lnTo>
                    <a:pt x="965352" y="78574"/>
                  </a:lnTo>
                  <a:lnTo>
                    <a:pt x="931367" y="100152"/>
                  </a:lnTo>
                  <a:lnTo>
                    <a:pt x="908812" y="133578"/>
                  </a:lnTo>
                  <a:lnTo>
                    <a:pt x="900785" y="176047"/>
                  </a:lnTo>
                  <a:lnTo>
                    <a:pt x="900722" y="176428"/>
                  </a:lnTo>
                  <a:lnTo>
                    <a:pt x="900645" y="176796"/>
                  </a:lnTo>
                  <a:lnTo>
                    <a:pt x="908723" y="218935"/>
                  </a:lnTo>
                  <a:lnTo>
                    <a:pt x="908812" y="219405"/>
                  </a:lnTo>
                  <a:lnTo>
                    <a:pt x="931367" y="252234"/>
                  </a:lnTo>
                  <a:lnTo>
                    <a:pt x="965352" y="273342"/>
                  </a:lnTo>
                  <a:lnTo>
                    <a:pt x="1007859" y="280809"/>
                  </a:lnTo>
                  <a:lnTo>
                    <a:pt x="1032776" y="278422"/>
                  </a:lnTo>
                  <a:lnTo>
                    <a:pt x="1053922" y="271500"/>
                  </a:lnTo>
                  <a:lnTo>
                    <a:pt x="1071308" y="260438"/>
                  </a:lnTo>
                  <a:lnTo>
                    <a:pt x="1084910" y="245630"/>
                  </a:lnTo>
                  <a:lnTo>
                    <a:pt x="1086040" y="277063"/>
                  </a:lnTo>
                  <a:lnTo>
                    <a:pt x="1137031" y="277063"/>
                  </a:lnTo>
                  <a:lnTo>
                    <a:pt x="1137031" y="245630"/>
                  </a:lnTo>
                  <a:lnTo>
                    <a:pt x="1137031" y="235153"/>
                  </a:lnTo>
                  <a:lnTo>
                    <a:pt x="1137031" y="116941"/>
                  </a:lnTo>
                  <a:lnTo>
                    <a:pt x="1137031" y="106464"/>
                  </a:lnTo>
                  <a:lnTo>
                    <a:pt x="1137031" y="746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1" name="object 12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873278" y="5455055"/>
              <a:ext cx="124345" cy="253161"/>
            </a:xfrm>
            <a:prstGeom prst="rect">
              <a:avLst/>
            </a:prstGeom>
          </p:spPr>
        </p:pic>
        <p:sp>
          <p:nvSpPr>
            <p:cNvPr id="122" name="object 122"/>
            <p:cNvSpPr/>
            <p:nvPr/>
          </p:nvSpPr>
          <p:spPr>
            <a:xfrm>
              <a:off x="7002487" y="5408167"/>
              <a:ext cx="64135" cy="296545"/>
            </a:xfrm>
            <a:custGeom>
              <a:avLst/>
              <a:gdLst/>
              <a:ahLst/>
              <a:cxnLst/>
              <a:rect l="l" t="t" r="r" b="b"/>
              <a:pathLst>
                <a:path w="64134" h="296545">
                  <a:moveTo>
                    <a:pt x="58826" y="93903"/>
                  </a:moveTo>
                  <a:lnTo>
                    <a:pt x="5588" y="93903"/>
                  </a:lnTo>
                  <a:lnTo>
                    <a:pt x="5588" y="296303"/>
                  </a:lnTo>
                  <a:lnTo>
                    <a:pt x="58826" y="296303"/>
                  </a:lnTo>
                  <a:lnTo>
                    <a:pt x="58826" y="93903"/>
                  </a:lnTo>
                  <a:close/>
                </a:path>
                <a:path w="64134" h="296545">
                  <a:moveTo>
                    <a:pt x="32004" y="0"/>
                  </a:moveTo>
                  <a:lnTo>
                    <a:pt x="19309" y="2391"/>
                  </a:lnTo>
                  <a:lnTo>
                    <a:pt x="9163" y="9028"/>
                  </a:lnTo>
                  <a:lnTo>
                    <a:pt x="2436" y="19100"/>
                  </a:lnTo>
                  <a:lnTo>
                    <a:pt x="0" y="31800"/>
                  </a:lnTo>
                  <a:lnTo>
                    <a:pt x="2436" y="44441"/>
                  </a:lnTo>
                  <a:lnTo>
                    <a:pt x="9163" y="54382"/>
                  </a:lnTo>
                  <a:lnTo>
                    <a:pt x="19309" y="60888"/>
                  </a:lnTo>
                  <a:lnTo>
                    <a:pt x="32004" y="63220"/>
                  </a:lnTo>
                  <a:lnTo>
                    <a:pt x="44700" y="60888"/>
                  </a:lnTo>
                  <a:lnTo>
                    <a:pt x="54851" y="54382"/>
                  </a:lnTo>
                  <a:lnTo>
                    <a:pt x="61582" y="44441"/>
                  </a:lnTo>
                  <a:lnTo>
                    <a:pt x="64020" y="31800"/>
                  </a:lnTo>
                  <a:lnTo>
                    <a:pt x="61582" y="19100"/>
                  </a:lnTo>
                  <a:lnTo>
                    <a:pt x="54851" y="9028"/>
                  </a:lnTo>
                  <a:lnTo>
                    <a:pt x="44700" y="2391"/>
                  </a:lnTo>
                  <a:lnTo>
                    <a:pt x="320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3" name="object 12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079549" y="5498322"/>
              <a:ext cx="472812" cy="209884"/>
            </a:xfrm>
            <a:prstGeom prst="rect">
              <a:avLst/>
            </a:prstGeom>
          </p:spPr>
        </p:pic>
      </p:grpSp>
      <p:pic>
        <p:nvPicPr>
          <p:cNvPr id="124" name="object 124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4611632" y="4975636"/>
            <a:ext cx="945426" cy="928370"/>
          </a:xfrm>
          <a:prstGeom prst="rect">
            <a:avLst/>
          </a:prstGeom>
        </p:spPr>
      </p:pic>
      <p:grpSp>
        <p:nvGrpSpPr>
          <p:cNvPr id="125" name="object 125"/>
          <p:cNvGrpSpPr/>
          <p:nvPr/>
        </p:nvGrpSpPr>
        <p:grpSpPr>
          <a:xfrm>
            <a:off x="0" y="6729006"/>
            <a:ext cx="12193270" cy="129539"/>
            <a:chOff x="0" y="6729006"/>
            <a:chExt cx="12193270" cy="129539"/>
          </a:xfrm>
        </p:grpSpPr>
        <p:sp>
          <p:nvSpPr>
            <p:cNvPr id="126" name="object 126"/>
            <p:cNvSpPr/>
            <p:nvPr/>
          </p:nvSpPr>
          <p:spPr>
            <a:xfrm>
              <a:off x="0" y="6729006"/>
              <a:ext cx="2439035" cy="129539"/>
            </a:xfrm>
            <a:custGeom>
              <a:avLst/>
              <a:gdLst/>
              <a:ahLst/>
              <a:cxnLst/>
              <a:rect l="l" t="t" r="r" b="b"/>
              <a:pathLst>
                <a:path w="2439035" h="129540">
                  <a:moveTo>
                    <a:pt x="2438641" y="0"/>
                  </a:moveTo>
                  <a:lnTo>
                    <a:pt x="0" y="0"/>
                  </a:lnTo>
                  <a:lnTo>
                    <a:pt x="0" y="128993"/>
                  </a:lnTo>
                  <a:lnTo>
                    <a:pt x="2438641" y="128993"/>
                  </a:lnTo>
                  <a:lnTo>
                    <a:pt x="2438641" y="0"/>
                  </a:lnTo>
                  <a:close/>
                </a:path>
              </a:pathLst>
            </a:custGeom>
            <a:solidFill>
              <a:srgbClr val="ED28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2438641" y="6729006"/>
              <a:ext cx="2439035" cy="129539"/>
            </a:xfrm>
            <a:custGeom>
              <a:avLst/>
              <a:gdLst/>
              <a:ahLst/>
              <a:cxnLst/>
              <a:rect l="l" t="t" r="r" b="b"/>
              <a:pathLst>
                <a:path w="2439035" h="129540">
                  <a:moveTo>
                    <a:pt x="2438654" y="0"/>
                  </a:moveTo>
                  <a:lnTo>
                    <a:pt x="0" y="0"/>
                  </a:lnTo>
                  <a:lnTo>
                    <a:pt x="0" y="128993"/>
                  </a:lnTo>
                  <a:lnTo>
                    <a:pt x="2438654" y="128993"/>
                  </a:lnTo>
                  <a:lnTo>
                    <a:pt x="2438654" y="0"/>
                  </a:lnTo>
                  <a:close/>
                </a:path>
              </a:pathLst>
            </a:custGeom>
            <a:solidFill>
              <a:srgbClr val="E274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4877282" y="6729006"/>
              <a:ext cx="2439035" cy="129539"/>
            </a:xfrm>
            <a:custGeom>
              <a:avLst/>
              <a:gdLst/>
              <a:ahLst/>
              <a:cxnLst/>
              <a:rect l="l" t="t" r="r" b="b"/>
              <a:pathLst>
                <a:path w="2439034" h="129540">
                  <a:moveTo>
                    <a:pt x="2438641" y="0"/>
                  </a:moveTo>
                  <a:lnTo>
                    <a:pt x="0" y="0"/>
                  </a:lnTo>
                  <a:lnTo>
                    <a:pt x="0" y="128993"/>
                  </a:lnTo>
                  <a:lnTo>
                    <a:pt x="2438641" y="128993"/>
                  </a:lnTo>
                  <a:lnTo>
                    <a:pt x="2438641" y="0"/>
                  </a:lnTo>
                  <a:close/>
                </a:path>
              </a:pathLst>
            </a:custGeom>
            <a:solidFill>
              <a:srgbClr val="FFCB1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7315923" y="6729006"/>
              <a:ext cx="2439035" cy="129539"/>
            </a:xfrm>
            <a:custGeom>
              <a:avLst/>
              <a:gdLst/>
              <a:ahLst/>
              <a:cxnLst/>
              <a:rect l="l" t="t" r="r" b="b"/>
              <a:pathLst>
                <a:path w="2439034" h="129540">
                  <a:moveTo>
                    <a:pt x="2438641" y="0"/>
                  </a:moveTo>
                  <a:lnTo>
                    <a:pt x="0" y="0"/>
                  </a:lnTo>
                  <a:lnTo>
                    <a:pt x="0" y="128993"/>
                  </a:lnTo>
                  <a:lnTo>
                    <a:pt x="2438641" y="128993"/>
                  </a:lnTo>
                  <a:lnTo>
                    <a:pt x="2438641" y="0"/>
                  </a:lnTo>
                  <a:close/>
                </a:path>
              </a:pathLst>
            </a:custGeom>
            <a:solidFill>
              <a:srgbClr val="0CB1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9754552" y="6729006"/>
              <a:ext cx="2439035" cy="129539"/>
            </a:xfrm>
            <a:custGeom>
              <a:avLst/>
              <a:gdLst/>
              <a:ahLst/>
              <a:cxnLst/>
              <a:rect l="l" t="t" r="r" b="b"/>
              <a:pathLst>
                <a:path w="2439034" h="129540">
                  <a:moveTo>
                    <a:pt x="2438654" y="0"/>
                  </a:moveTo>
                  <a:lnTo>
                    <a:pt x="0" y="0"/>
                  </a:lnTo>
                  <a:lnTo>
                    <a:pt x="0" y="128993"/>
                  </a:lnTo>
                  <a:lnTo>
                    <a:pt x="2438654" y="128993"/>
                  </a:lnTo>
                  <a:lnTo>
                    <a:pt x="2438654" y="0"/>
                  </a:lnTo>
                  <a:close/>
                </a:path>
              </a:pathLst>
            </a:custGeom>
            <a:solidFill>
              <a:srgbClr val="00AC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2" name="object 33">
            <a:extLst>
              <a:ext uri="{FF2B5EF4-FFF2-40B4-BE49-F238E27FC236}">
                <a16:creationId xmlns:a16="http://schemas.microsoft.com/office/drawing/2014/main" id="{02420437-96E8-4422-4D58-DCCC95EFE0F4}"/>
              </a:ext>
            </a:extLst>
          </p:cNvPr>
          <p:cNvSpPr/>
          <p:nvPr/>
        </p:nvSpPr>
        <p:spPr>
          <a:xfrm>
            <a:off x="10374092" y="0"/>
            <a:ext cx="1812925" cy="6729095"/>
          </a:xfrm>
          <a:custGeom>
            <a:avLst/>
            <a:gdLst/>
            <a:ahLst/>
            <a:cxnLst/>
            <a:rect l="l" t="t" r="r" b="b"/>
            <a:pathLst>
              <a:path w="1812925" h="6729095">
                <a:moveTo>
                  <a:pt x="1812594" y="0"/>
                </a:moveTo>
                <a:lnTo>
                  <a:pt x="1779028" y="0"/>
                </a:lnTo>
                <a:lnTo>
                  <a:pt x="1779028" y="240538"/>
                </a:lnTo>
                <a:lnTo>
                  <a:pt x="0" y="240538"/>
                </a:lnTo>
                <a:lnTo>
                  <a:pt x="0" y="274104"/>
                </a:lnTo>
                <a:lnTo>
                  <a:pt x="1779028" y="274104"/>
                </a:lnTo>
                <a:lnTo>
                  <a:pt x="1779028" y="498106"/>
                </a:lnTo>
                <a:lnTo>
                  <a:pt x="0" y="498106"/>
                </a:lnTo>
                <a:lnTo>
                  <a:pt x="0" y="531672"/>
                </a:lnTo>
                <a:lnTo>
                  <a:pt x="1779028" y="531672"/>
                </a:lnTo>
                <a:lnTo>
                  <a:pt x="1779028" y="774915"/>
                </a:lnTo>
                <a:lnTo>
                  <a:pt x="0" y="774915"/>
                </a:lnTo>
                <a:lnTo>
                  <a:pt x="0" y="808482"/>
                </a:lnTo>
                <a:lnTo>
                  <a:pt x="1779028" y="808482"/>
                </a:lnTo>
                <a:lnTo>
                  <a:pt x="1779028" y="1051013"/>
                </a:lnTo>
                <a:lnTo>
                  <a:pt x="0" y="1051013"/>
                </a:lnTo>
                <a:lnTo>
                  <a:pt x="0" y="1084580"/>
                </a:lnTo>
                <a:lnTo>
                  <a:pt x="1779028" y="1084580"/>
                </a:lnTo>
                <a:lnTo>
                  <a:pt x="1779028" y="1327823"/>
                </a:lnTo>
                <a:lnTo>
                  <a:pt x="0" y="1327823"/>
                </a:lnTo>
                <a:lnTo>
                  <a:pt x="0" y="1361389"/>
                </a:lnTo>
                <a:lnTo>
                  <a:pt x="1779028" y="1361389"/>
                </a:lnTo>
                <a:lnTo>
                  <a:pt x="1779028" y="1588249"/>
                </a:lnTo>
                <a:lnTo>
                  <a:pt x="0" y="1588249"/>
                </a:lnTo>
                <a:lnTo>
                  <a:pt x="0" y="1621815"/>
                </a:lnTo>
                <a:lnTo>
                  <a:pt x="1779028" y="1621815"/>
                </a:lnTo>
                <a:lnTo>
                  <a:pt x="1779028" y="1865058"/>
                </a:lnTo>
                <a:lnTo>
                  <a:pt x="0" y="1865058"/>
                </a:lnTo>
                <a:lnTo>
                  <a:pt x="0" y="1898624"/>
                </a:lnTo>
                <a:lnTo>
                  <a:pt x="1779028" y="1898624"/>
                </a:lnTo>
                <a:lnTo>
                  <a:pt x="1779028" y="2122627"/>
                </a:lnTo>
                <a:lnTo>
                  <a:pt x="0" y="2122627"/>
                </a:lnTo>
                <a:lnTo>
                  <a:pt x="0" y="2156193"/>
                </a:lnTo>
                <a:lnTo>
                  <a:pt x="1779028" y="2156193"/>
                </a:lnTo>
                <a:lnTo>
                  <a:pt x="1779028" y="2399423"/>
                </a:lnTo>
                <a:lnTo>
                  <a:pt x="0" y="2399423"/>
                </a:lnTo>
                <a:lnTo>
                  <a:pt x="0" y="2432989"/>
                </a:lnTo>
                <a:lnTo>
                  <a:pt x="1779028" y="2432989"/>
                </a:lnTo>
                <a:lnTo>
                  <a:pt x="1779028" y="2675534"/>
                </a:lnTo>
                <a:lnTo>
                  <a:pt x="0" y="2675534"/>
                </a:lnTo>
                <a:lnTo>
                  <a:pt x="0" y="2709100"/>
                </a:lnTo>
                <a:lnTo>
                  <a:pt x="1779028" y="2709100"/>
                </a:lnTo>
                <a:lnTo>
                  <a:pt x="1779028" y="2952331"/>
                </a:lnTo>
                <a:lnTo>
                  <a:pt x="0" y="2952331"/>
                </a:lnTo>
                <a:lnTo>
                  <a:pt x="0" y="2985897"/>
                </a:lnTo>
                <a:lnTo>
                  <a:pt x="1779028" y="2985897"/>
                </a:lnTo>
                <a:lnTo>
                  <a:pt x="1779028" y="3212769"/>
                </a:lnTo>
                <a:lnTo>
                  <a:pt x="0" y="3212769"/>
                </a:lnTo>
                <a:lnTo>
                  <a:pt x="0" y="3246336"/>
                </a:lnTo>
                <a:lnTo>
                  <a:pt x="1779028" y="3246336"/>
                </a:lnTo>
                <a:lnTo>
                  <a:pt x="1779028" y="3489566"/>
                </a:lnTo>
                <a:lnTo>
                  <a:pt x="0" y="3489566"/>
                </a:lnTo>
                <a:lnTo>
                  <a:pt x="0" y="3523132"/>
                </a:lnTo>
                <a:lnTo>
                  <a:pt x="1779028" y="3523132"/>
                </a:lnTo>
                <a:lnTo>
                  <a:pt x="1779028" y="3747147"/>
                </a:lnTo>
                <a:lnTo>
                  <a:pt x="0" y="3747147"/>
                </a:lnTo>
                <a:lnTo>
                  <a:pt x="0" y="3780713"/>
                </a:lnTo>
                <a:lnTo>
                  <a:pt x="1779028" y="3780713"/>
                </a:lnTo>
                <a:lnTo>
                  <a:pt x="1779028" y="4023944"/>
                </a:lnTo>
                <a:lnTo>
                  <a:pt x="0" y="4023944"/>
                </a:lnTo>
                <a:lnTo>
                  <a:pt x="0" y="4057510"/>
                </a:lnTo>
                <a:lnTo>
                  <a:pt x="1779028" y="4057510"/>
                </a:lnTo>
                <a:lnTo>
                  <a:pt x="1779028" y="4300042"/>
                </a:lnTo>
                <a:lnTo>
                  <a:pt x="0" y="4300042"/>
                </a:lnTo>
                <a:lnTo>
                  <a:pt x="0" y="4333608"/>
                </a:lnTo>
                <a:lnTo>
                  <a:pt x="1779028" y="4333608"/>
                </a:lnTo>
                <a:lnTo>
                  <a:pt x="1779028" y="4576851"/>
                </a:lnTo>
                <a:lnTo>
                  <a:pt x="0" y="4576851"/>
                </a:lnTo>
                <a:lnTo>
                  <a:pt x="0" y="4610417"/>
                </a:lnTo>
                <a:lnTo>
                  <a:pt x="1779028" y="4610417"/>
                </a:lnTo>
                <a:lnTo>
                  <a:pt x="1779028" y="4837277"/>
                </a:lnTo>
                <a:lnTo>
                  <a:pt x="0" y="4837277"/>
                </a:lnTo>
                <a:lnTo>
                  <a:pt x="0" y="4870843"/>
                </a:lnTo>
                <a:lnTo>
                  <a:pt x="1779028" y="4870843"/>
                </a:lnTo>
                <a:lnTo>
                  <a:pt x="1779028" y="5114087"/>
                </a:lnTo>
                <a:lnTo>
                  <a:pt x="0" y="5114087"/>
                </a:lnTo>
                <a:lnTo>
                  <a:pt x="0" y="5147653"/>
                </a:lnTo>
                <a:lnTo>
                  <a:pt x="1779028" y="5147653"/>
                </a:lnTo>
                <a:lnTo>
                  <a:pt x="1779028" y="5371655"/>
                </a:lnTo>
                <a:lnTo>
                  <a:pt x="0" y="5371655"/>
                </a:lnTo>
                <a:lnTo>
                  <a:pt x="0" y="5405221"/>
                </a:lnTo>
                <a:lnTo>
                  <a:pt x="1779028" y="5405221"/>
                </a:lnTo>
                <a:lnTo>
                  <a:pt x="1779028" y="5648464"/>
                </a:lnTo>
                <a:lnTo>
                  <a:pt x="0" y="5648464"/>
                </a:lnTo>
                <a:lnTo>
                  <a:pt x="0" y="5682031"/>
                </a:lnTo>
                <a:lnTo>
                  <a:pt x="1779028" y="5682031"/>
                </a:lnTo>
                <a:lnTo>
                  <a:pt x="1779028" y="5924562"/>
                </a:lnTo>
                <a:lnTo>
                  <a:pt x="0" y="5924562"/>
                </a:lnTo>
                <a:lnTo>
                  <a:pt x="0" y="5958129"/>
                </a:lnTo>
                <a:lnTo>
                  <a:pt x="1779028" y="5958129"/>
                </a:lnTo>
                <a:lnTo>
                  <a:pt x="1779028" y="6201359"/>
                </a:lnTo>
                <a:lnTo>
                  <a:pt x="0" y="6201359"/>
                </a:lnTo>
                <a:lnTo>
                  <a:pt x="0" y="6234925"/>
                </a:lnTo>
                <a:lnTo>
                  <a:pt x="1779028" y="6234925"/>
                </a:lnTo>
                <a:lnTo>
                  <a:pt x="1779028" y="6461798"/>
                </a:lnTo>
                <a:lnTo>
                  <a:pt x="0" y="6461798"/>
                </a:lnTo>
                <a:lnTo>
                  <a:pt x="0" y="6495364"/>
                </a:lnTo>
                <a:lnTo>
                  <a:pt x="1779028" y="6495364"/>
                </a:lnTo>
                <a:lnTo>
                  <a:pt x="1779028" y="6729006"/>
                </a:lnTo>
                <a:lnTo>
                  <a:pt x="1812594" y="6729006"/>
                </a:lnTo>
                <a:lnTo>
                  <a:pt x="1812594" y="6495364"/>
                </a:lnTo>
                <a:lnTo>
                  <a:pt x="1812594" y="6461798"/>
                </a:lnTo>
                <a:lnTo>
                  <a:pt x="1812594" y="498106"/>
                </a:lnTo>
                <a:lnTo>
                  <a:pt x="1812594" y="0"/>
                </a:lnTo>
                <a:close/>
              </a:path>
            </a:pathLst>
          </a:custGeom>
          <a:solidFill>
            <a:srgbClr val="FFFFFF">
              <a:alpha val="13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3270" cy="6858000"/>
          </a:xfrm>
          <a:custGeom>
            <a:avLst/>
            <a:gdLst/>
            <a:ahLst/>
            <a:cxnLst/>
            <a:rect l="l" t="t" r="r" b="b"/>
            <a:pathLst>
              <a:path w="12193270" h="6858000">
                <a:moveTo>
                  <a:pt x="12193206" y="0"/>
                </a:moveTo>
                <a:lnTo>
                  <a:pt x="0" y="0"/>
                </a:lnTo>
                <a:lnTo>
                  <a:pt x="0" y="6858000"/>
                </a:lnTo>
                <a:lnTo>
                  <a:pt x="12193206" y="6858000"/>
                </a:lnTo>
                <a:lnTo>
                  <a:pt x="12193206" y="0"/>
                </a:lnTo>
                <a:close/>
              </a:path>
            </a:pathLst>
          </a:custGeom>
          <a:solidFill>
            <a:srgbClr val="1AB14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0" name="object 40"/>
          <p:cNvGrpSpPr/>
          <p:nvPr/>
        </p:nvGrpSpPr>
        <p:grpSpPr>
          <a:xfrm>
            <a:off x="0" y="6747891"/>
            <a:ext cx="12193587" cy="129539"/>
            <a:chOff x="0" y="6729006"/>
            <a:chExt cx="12193587" cy="129539"/>
          </a:xfrm>
        </p:grpSpPr>
        <p:sp>
          <p:nvSpPr>
            <p:cNvPr id="42" name="object 42"/>
            <p:cNvSpPr/>
            <p:nvPr/>
          </p:nvSpPr>
          <p:spPr>
            <a:xfrm>
              <a:off x="0" y="6729006"/>
              <a:ext cx="2439035" cy="129539"/>
            </a:xfrm>
            <a:custGeom>
              <a:avLst/>
              <a:gdLst/>
              <a:ahLst/>
              <a:cxnLst/>
              <a:rect l="l" t="t" r="r" b="b"/>
              <a:pathLst>
                <a:path w="2439035" h="129540">
                  <a:moveTo>
                    <a:pt x="2438641" y="0"/>
                  </a:moveTo>
                  <a:lnTo>
                    <a:pt x="0" y="0"/>
                  </a:lnTo>
                  <a:lnTo>
                    <a:pt x="0" y="128993"/>
                  </a:lnTo>
                  <a:lnTo>
                    <a:pt x="2438641" y="128993"/>
                  </a:lnTo>
                  <a:lnTo>
                    <a:pt x="2438641" y="0"/>
                  </a:lnTo>
                  <a:close/>
                </a:path>
              </a:pathLst>
            </a:custGeom>
            <a:solidFill>
              <a:srgbClr val="ED28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438641" y="6729006"/>
              <a:ext cx="2439035" cy="129539"/>
            </a:xfrm>
            <a:custGeom>
              <a:avLst/>
              <a:gdLst/>
              <a:ahLst/>
              <a:cxnLst/>
              <a:rect l="l" t="t" r="r" b="b"/>
              <a:pathLst>
                <a:path w="2439035" h="129540">
                  <a:moveTo>
                    <a:pt x="2438654" y="0"/>
                  </a:moveTo>
                  <a:lnTo>
                    <a:pt x="0" y="0"/>
                  </a:lnTo>
                  <a:lnTo>
                    <a:pt x="0" y="128993"/>
                  </a:lnTo>
                  <a:lnTo>
                    <a:pt x="2438654" y="128993"/>
                  </a:lnTo>
                  <a:lnTo>
                    <a:pt x="2438654" y="0"/>
                  </a:lnTo>
                  <a:close/>
                </a:path>
              </a:pathLst>
            </a:custGeom>
            <a:solidFill>
              <a:srgbClr val="E274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4877282" y="6729006"/>
              <a:ext cx="2439035" cy="129539"/>
            </a:xfrm>
            <a:custGeom>
              <a:avLst/>
              <a:gdLst/>
              <a:ahLst/>
              <a:cxnLst/>
              <a:rect l="l" t="t" r="r" b="b"/>
              <a:pathLst>
                <a:path w="2439034" h="129540">
                  <a:moveTo>
                    <a:pt x="2438641" y="0"/>
                  </a:moveTo>
                  <a:lnTo>
                    <a:pt x="0" y="0"/>
                  </a:lnTo>
                  <a:lnTo>
                    <a:pt x="0" y="128993"/>
                  </a:lnTo>
                  <a:lnTo>
                    <a:pt x="2438641" y="128993"/>
                  </a:lnTo>
                  <a:lnTo>
                    <a:pt x="2438641" y="0"/>
                  </a:lnTo>
                  <a:close/>
                </a:path>
              </a:pathLst>
            </a:custGeom>
            <a:solidFill>
              <a:srgbClr val="FFCB1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7315923" y="6729006"/>
              <a:ext cx="2439035" cy="129539"/>
            </a:xfrm>
            <a:custGeom>
              <a:avLst/>
              <a:gdLst/>
              <a:ahLst/>
              <a:cxnLst/>
              <a:rect l="l" t="t" r="r" b="b"/>
              <a:pathLst>
                <a:path w="2439034" h="129540">
                  <a:moveTo>
                    <a:pt x="2438641" y="0"/>
                  </a:moveTo>
                  <a:lnTo>
                    <a:pt x="0" y="0"/>
                  </a:lnTo>
                  <a:lnTo>
                    <a:pt x="0" y="128993"/>
                  </a:lnTo>
                  <a:lnTo>
                    <a:pt x="2438641" y="128993"/>
                  </a:lnTo>
                  <a:lnTo>
                    <a:pt x="2438641" y="0"/>
                  </a:lnTo>
                  <a:close/>
                </a:path>
              </a:pathLst>
            </a:custGeom>
            <a:solidFill>
              <a:srgbClr val="0CB1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9754552" y="6729006"/>
              <a:ext cx="2439035" cy="129539"/>
            </a:xfrm>
            <a:custGeom>
              <a:avLst/>
              <a:gdLst/>
              <a:ahLst/>
              <a:cxnLst/>
              <a:rect l="l" t="t" r="r" b="b"/>
              <a:pathLst>
                <a:path w="2439034" h="129540">
                  <a:moveTo>
                    <a:pt x="2438654" y="0"/>
                  </a:moveTo>
                  <a:lnTo>
                    <a:pt x="0" y="0"/>
                  </a:lnTo>
                  <a:lnTo>
                    <a:pt x="0" y="128993"/>
                  </a:lnTo>
                  <a:lnTo>
                    <a:pt x="2438654" y="128993"/>
                  </a:lnTo>
                  <a:lnTo>
                    <a:pt x="2438654" y="0"/>
                  </a:lnTo>
                  <a:close/>
                </a:path>
              </a:pathLst>
            </a:custGeom>
            <a:solidFill>
              <a:srgbClr val="00AC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 descr="$PPTXTitle"/>
          <p:cNvSpPr txBox="1">
            <a:spLocks noGrp="1"/>
          </p:cNvSpPr>
          <p:nvPr>
            <p:ph type="title"/>
          </p:nvPr>
        </p:nvSpPr>
        <p:spPr>
          <a:xfrm>
            <a:off x="2430778" y="960411"/>
            <a:ext cx="7518400" cy="1833880"/>
          </a:xfrm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 marR="5080" indent="1159510">
              <a:lnSpc>
                <a:spcPts val="6800"/>
              </a:lnSpc>
              <a:spcBef>
                <a:spcPts val="840"/>
              </a:spcBef>
              <a:tabLst>
                <a:tab pos="3298825" algn="l"/>
                <a:tab pos="4515485" algn="l"/>
              </a:tabLst>
            </a:pPr>
            <a:r>
              <a:rPr sz="6200" spc="-10">
                <a:solidFill>
                  <a:srgbClr val="FFFFFF"/>
                </a:solidFill>
              </a:rPr>
              <a:t>READING</a:t>
            </a:r>
            <a:r>
              <a:rPr sz="6200">
                <a:solidFill>
                  <a:srgbClr val="FFFFFF"/>
                </a:solidFill>
              </a:rPr>
              <a:t>	</a:t>
            </a:r>
            <a:r>
              <a:rPr sz="6200" spc="-20">
                <a:solidFill>
                  <a:srgbClr val="FFFFFF"/>
                </a:solidFill>
              </a:rPr>
              <a:t>PLUS </a:t>
            </a:r>
            <a:r>
              <a:rPr sz="6200" spc="-10">
                <a:solidFill>
                  <a:srgbClr val="FFFFFF"/>
                </a:solidFill>
              </a:rPr>
              <a:t>SUMMER</a:t>
            </a:r>
            <a:r>
              <a:rPr sz="6200">
                <a:solidFill>
                  <a:srgbClr val="FFFFFF"/>
                </a:solidFill>
              </a:rPr>
              <a:t>	</a:t>
            </a:r>
            <a:r>
              <a:rPr sz="6200" spc="-10">
                <a:solidFill>
                  <a:srgbClr val="FFFFFF"/>
                </a:solidFill>
              </a:rPr>
              <a:t>CHALLENGE</a:t>
            </a:r>
            <a:endParaRPr sz="6200"/>
          </a:p>
        </p:txBody>
      </p:sp>
      <p:sp>
        <p:nvSpPr>
          <p:cNvPr id="48" name="object 48"/>
          <p:cNvSpPr txBox="1"/>
          <p:nvPr/>
        </p:nvSpPr>
        <p:spPr>
          <a:xfrm>
            <a:off x="4717216" y="3246412"/>
            <a:ext cx="294576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>
                <a:solidFill>
                  <a:srgbClr val="252356"/>
                </a:solidFill>
                <a:latin typeface="Source Sans Pro Black"/>
                <a:cs typeface="Source Sans Pro Black"/>
              </a:rPr>
              <a:t>THE </a:t>
            </a:r>
            <a:r>
              <a:rPr sz="3000" b="1" spc="-10">
                <a:solidFill>
                  <a:srgbClr val="252356"/>
                </a:solidFill>
                <a:latin typeface="Source Sans Pro Black"/>
                <a:cs typeface="Source Sans Pro Black"/>
              </a:rPr>
              <a:t>CHALLENGE:</a:t>
            </a:r>
            <a:endParaRPr sz="3000">
              <a:latin typeface="Source Sans Pro Black"/>
              <a:cs typeface="Source Sans Pro Black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683985" y="3652811"/>
            <a:ext cx="9011920" cy="787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0" b="1">
                <a:solidFill>
                  <a:srgbClr val="FFCB10"/>
                </a:solidFill>
                <a:latin typeface="Source Sans Pro Black"/>
                <a:cs typeface="Source Sans Pro Black"/>
              </a:rPr>
              <a:t>TO</a:t>
            </a:r>
            <a:r>
              <a:rPr sz="5000" b="1" spc="-110">
                <a:solidFill>
                  <a:srgbClr val="FFCB10"/>
                </a:solidFill>
                <a:latin typeface="Source Sans Pro Black"/>
                <a:cs typeface="Source Sans Pro Black"/>
              </a:rPr>
              <a:t> </a:t>
            </a:r>
            <a:r>
              <a:rPr sz="5000" b="1">
                <a:solidFill>
                  <a:srgbClr val="FFCB10"/>
                </a:solidFill>
                <a:latin typeface="Source Sans Pro Black"/>
                <a:cs typeface="Source Sans Pro Black"/>
              </a:rPr>
              <a:t>READ</a:t>
            </a:r>
            <a:r>
              <a:rPr sz="5000" b="1" spc="-110">
                <a:solidFill>
                  <a:srgbClr val="FFCB10"/>
                </a:solidFill>
                <a:latin typeface="Source Sans Pro Black"/>
                <a:cs typeface="Source Sans Pro Black"/>
              </a:rPr>
              <a:t> </a:t>
            </a:r>
            <a:r>
              <a:rPr sz="5000" b="1">
                <a:solidFill>
                  <a:srgbClr val="FFCB10"/>
                </a:solidFill>
                <a:latin typeface="Source Sans Pro Black"/>
                <a:cs typeface="Source Sans Pro Black"/>
              </a:rPr>
              <a:t>DURING</a:t>
            </a:r>
            <a:r>
              <a:rPr sz="5000" b="1" spc="-110">
                <a:solidFill>
                  <a:srgbClr val="FFCB10"/>
                </a:solidFill>
                <a:latin typeface="Source Sans Pro Black"/>
                <a:cs typeface="Source Sans Pro Black"/>
              </a:rPr>
              <a:t> </a:t>
            </a:r>
            <a:r>
              <a:rPr sz="5000" b="1">
                <a:solidFill>
                  <a:srgbClr val="FFCB10"/>
                </a:solidFill>
                <a:latin typeface="Source Sans Pro Black"/>
                <a:cs typeface="Source Sans Pro Black"/>
              </a:rPr>
              <a:t>THE</a:t>
            </a:r>
            <a:r>
              <a:rPr sz="5000" b="1" spc="-110">
                <a:solidFill>
                  <a:srgbClr val="FFCB10"/>
                </a:solidFill>
                <a:latin typeface="Source Sans Pro Black"/>
                <a:cs typeface="Source Sans Pro Black"/>
              </a:rPr>
              <a:t> </a:t>
            </a:r>
            <a:r>
              <a:rPr sz="5000" b="1" spc="-10">
                <a:solidFill>
                  <a:srgbClr val="FFCB10"/>
                </a:solidFill>
                <a:latin typeface="Source Sans Pro Black"/>
                <a:cs typeface="Source Sans Pro Black"/>
              </a:rPr>
              <a:t>SUMMER!</a:t>
            </a:r>
            <a:endParaRPr sz="5000">
              <a:latin typeface="Source Sans Pro Black"/>
              <a:cs typeface="Source Sans Pro Black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2496266" y="4476223"/>
            <a:ext cx="7387358" cy="7857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900" marR="81280" algn="ctr">
              <a:lnSpc>
                <a:spcPct val="113599"/>
              </a:lnSpc>
              <a:spcBef>
                <a:spcPts val="100"/>
              </a:spcBef>
            </a:pPr>
            <a:r>
              <a:rPr sz="2200" b="1" spc="-20">
                <a:solidFill>
                  <a:srgbClr val="FFFFFF"/>
                </a:solidFill>
                <a:latin typeface="Source Sans Pro Semibold"/>
                <a:cs typeface="Source Sans Pro Semibold"/>
              </a:rPr>
              <a:t>You</a:t>
            </a:r>
            <a:r>
              <a:rPr sz="2200" b="1" spc="-45">
                <a:solidFill>
                  <a:srgbClr val="FFFFFF"/>
                </a:solidFill>
                <a:latin typeface="Source Sans Pro Semibold"/>
                <a:cs typeface="Source Sans Pro Semibold"/>
              </a:rPr>
              <a:t> </a:t>
            </a:r>
            <a:r>
              <a:rPr sz="2200" b="1">
                <a:solidFill>
                  <a:srgbClr val="FFFFFF"/>
                </a:solidFill>
                <a:latin typeface="Source Sans Pro Semibold"/>
                <a:cs typeface="Source Sans Pro Semibold"/>
              </a:rPr>
              <a:t>can</a:t>
            </a:r>
            <a:r>
              <a:rPr sz="2200" b="1" spc="-45">
                <a:solidFill>
                  <a:srgbClr val="FFFFFF"/>
                </a:solidFill>
                <a:latin typeface="Source Sans Pro Semibold"/>
                <a:cs typeface="Source Sans Pro Semibold"/>
              </a:rPr>
              <a:t> </a:t>
            </a:r>
            <a:r>
              <a:rPr sz="2200" b="1">
                <a:solidFill>
                  <a:srgbClr val="FFFFFF"/>
                </a:solidFill>
                <a:latin typeface="Source Sans Pro Semibold"/>
                <a:cs typeface="Source Sans Pro Semibold"/>
              </a:rPr>
              <a:t>read</a:t>
            </a:r>
            <a:r>
              <a:rPr sz="2200" b="1" spc="-45">
                <a:solidFill>
                  <a:srgbClr val="FFFFFF"/>
                </a:solidFill>
                <a:latin typeface="Source Sans Pro Semibold"/>
                <a:cs typeface="Source Sans Pro Semibold"/>
              </a:rPr>
              <a:t> </a:t>
            </a:r>
            <a:r>
              <a:rPr sz="2200" b="1">
                <a:solidFill>
                  <a:srgbClr val="FFFFFF"/>
                </a:solidFill>
                <a:latin typeface="Source Sans Pro Semibold"/>
                <a:cs typeface="Source Sans Pro Semibold"/>
              </a:rPr>
              <a:t>on</a:t>
            </a:r>
            <a:r>
              <a:rPr sz="2200" b="1" spc="-40">
                <a:solidFill>
                  <a:srgbClr val="FFFFFF"/>
                </a:solidFill>
                <a:latin typeface="Source Sans Pro Semibold"/>
                <a:cs typeface="Source Sans Pro Semibold"/>
              </a:rPr>
              <a:t> </a:t>
            </a:r>
            <a:r>
              <a:rPr sz="2200" b="1" spc="-10">
                <a:solidFill>
                  <a:srgbClr val="FFFFFF"/>
                </a:solidFill>
                <a:latin typeface="Source Sans Pro Semibold"/>
                <a:cs typeface="Source Sans Pro Semibold"/>
              </a:rPr>
              <a:t>Reading</a:t>
            </a:r>
            <a:r>
              <a:rPr sz="2200" b="1" spc="-50">
                <a:solidFill>
                  <a:srgbClr val="FFFFFF"/>
                </a:solidFill>
                <a:latin typeface="Source Sans Pro Semibold"/>
                <a:cs typeface="Source Sans Pro Semibold"/>
              </a:rPr>
              <a:t> </a:t>
            </a:r>
            <a:r>
              <a:rPr sz="2200" b="1">
                <a:solidFill>
                  <a:srgbClr val="FFFFFF"/>
                </a:solidFill>
                <a:latin typeface="Source Sans Pro Semibold"/>
                <a:cs typeface="Source Sans Pro Semibold"/>
              </a:rPr>
              <a:t>Plus,</a:t>
            </a:r>
            <a:r>
              <a:rPr sz="2200" b="1" spc="-45">
                <a:solidFill>
                  <a:srgbClr val="FFFFFF"/>
                </a:solidFill>
                <a:latin typeface="Source Sans Pro Semibold"/>
                <a:cs typeface="Source Sans Pro Semibold"/>
              </a:rPr>
              <a:t> </a:t>
            </a:r>
            <a:r>
              <a:rPr sz="2200" b="1">
                <a:solidFill>
                  <a:srgbClr val="FFFFFF"/>
                </a:solidFill>
                <a:latin typeface="Source Sans Pro Semibold"/>
                <a:cs typeface="Source Sans Pro Semibold"/>
              </a:rPr>
              <a:t>a</a:t>
            </a:r>
            <a:r>
              <a:rPr sz="2200" b="1" spc="-40">
                <a:solidFill>
                  <a:srgbClr val="FFFFFF"/>
                </a:solidFill>
                <a:latin typeface="Source Sans Pro Semibold"/>
                <a:cs typeface="Source Sans Pro Semibold"/>
              </a:rPr>
              <a:t> </a:t>
            </a:r>
            <a:r>
              <a:rPr sz="2200" b="1">
                <a:solidFill>
                  <a:srgbClr val="FFFFFF"/>
                </a:solidFill>
                <a:latin typeface="Source Sans Pro Semibold"/>
                <a:cs typeface="Source Sans Pro Semibold"/>
              </a:rPr>
              <a:t>physical</a:t>
            </a:r>
            <a:r>
              <a:rPr sz="2200" b="1" spc="-45">
                <a:solidFill>
                  <a:srgbClr val="FFFFFF"/>
                </a:solidFill>
                <a:latin typeface="Source Sans Pro Semibold"/>
                <a:cs typeface="Source Sans Pro Semibold"/>
              </a:rPr>
              <a:t> </a:t>
            </a:r>
            <a:r>
              <a:rPr sz="2200" b="1">
                <a:solidFill>
                  <a:srgbClr val="FFFFFF"/>
                </a:solidFill>
                <a:latin typeface="Source Sans Pro Semibold"/>
                <a:cs typeface="Source Sans Pro Semibold"/>
              </a:rPr>
              <a:t>book,</a:t>
            </a:r>
            <a:r>
              <a:rPr sz="2200" b="1" spc="-45">
                <a:solidFill>
                  <a:srgbClr val="FFFFFF"/>
                </a:solidFill>
                <a:latin typeface="Source Sans Pro Semibold"/>
                <a:cs typeface="Source Sans Pro Semibold"/>
              </a:rPr>
              <a:t> </a:t>
            </a:r>
            <a:r>
              <a:rPr sz="2200" b="1" spc="-10">
                <a:solidFill>
                  <a:srgbClr val="FFFFFF"/>
                </a:solidFill>
                <a:latin typeface="Source Sans Pro Semibold"/>
                <a:cs typeface="Source Sans Pro Semibold"/>
              </a:rPr>
              <a:t>magazine, </a:t>
            </a:r>
            <a:endParaRPr lang="en-GB" sz="2200" b="1" spc="-10">
              <a:solidFill>
                <a:srgbClr val="FFFFFF"/>
              </a:solidFill>
              <a:latin typeface="Source Sans Pro Semibold"/>
              <a:cs typeface="Source Sans Pro Semibold"/>
            </a:endParaRPr>
          </a:p>
          <a:p>
            <a:pPr marL="88900" marR="81280" algn="ctr">
              <a:lnSpc>
                <a:spcPct val="113599"/>
              </a:lnSpc>
              <a:spcBef>
                <a:spcPts val="100"/>
              </a:spcBef>
            </a:pPr>
            <a:r>
              <a:rPr sz="2200" b="1">
                <a:solidFill>
                  <a:srgbClr val="FFFFFF"/>
                </a:solidFill>
                <a:latin typeface="Source Sans Pro Semibold"/>
                <a:cs typeface="Source Sans Pro Semibold"/>
              </a:rPr>
              <a:t>or</a:t>
            </a:r>
            <a:r>
              <a:rPr sz="2200" b="1" spc="-35">
                <a:solidFill>
                  <a:srgbClr val="FFFFFF"/>
                </a:solidFill>
                <a:latin typeface="Source Sans Pro Semibold"/>
                <a:cs typeface="Source Sans Pro Semibold"/>
              </a:rPr>
              <a:t> </a:t>
            </a:r>
            <a:r>
              <a:rPr sz="2200" b="1">
                <a:solidFill>
                  <a:srgbClr val="FFFFFF"/>
                </a:solidFill>
                <a:latin typeface="Source Sans Pro Semibold"/>
                <a:cs typeface="Source Sans Pro Semibold"/>
              </a:rPr>
              <a:t>comic</a:t>
            </a:r>
            <a:r>
              <a:rPr sz="2200" b="1" spc="-30">
                <a:solidFill>
                  <a:srgbClr val="FFFFFF"/>
                </a:solidFill>
                <a:latin typeface="Source Sans Pro Semibold"/>
                <a:cs typeface="Source Sans Pro Semibold"/>
              </a:rPr>
              <a:t> </a:t>
            </a:r>
            <a:r>
              <a:rPr sz="2200" b="1">
                <a:solidFill>
                  <a:srgbClr val="FFFFFF"/>
                </a:solidFill>
                <a:latin typeface="Source Sans Pro Semibold"/>
                <a:cs typeface="Source Sans Pro Semibold"/>
              </a:rPr>
              <a:t>-</a:t>
            </a:r>
            <a:r>
              <a:rPr sz="2200" b="1" spc="-30">
                <a:solidFill>
                  <a:srgbClr val="FFFFFF"/>
                </a:solidFill>
                <a:latin typeface="Source Sans Pro Semibold"/>
                <a:cs typeface="Source Sans Pro Semibold"/>
              </a:rPr>
              <a:t> </a:t>
            </a:r>
            <a:r>
              <a:rPr sz="2200" b="1">
                <a:solidFill>
                  <a:srgbClr val="FFFFFF"/>
                </a:solidFill>
                <a:latin typeface="Source Sans Pro Semibold"/>
                <a:cs typeface="Source Sans Pro Semibold"/>
              </a:rPr>
              <a:t>it</a:t>
            </a:r>
            <a:r>
              <a:rPr sz="2200" b="1" spc="-30">
                <a:solidFill>
                  <a:srgbClr val="FFFFFF"/>
                </a:solidFill>
                <a:latin typeface="Source Sans Pro Semibold"/>
                <a:cs typeface="Source Sans Pro Semibold"/>
              </a:rPr>
              <a:t> </a:t>
            </a:r>
            <a:r>
              <a:rPr sz="2200" b="1">
                <a:solidFill>
                  <a:srgbClr val="FFFFFF"/>
                </a:solidFill>
                <a:latin typeface="Source Sans Pro Semibold"/>
                <a:cs typeface="Source Sans Pro Semibold"/>
              </a:rPr>
              <a:t>all</a:t>
            </a:r>
            <a:r>
              <a:rPr sz="2200" b="1" spc="-30">
                <a:solidFill>
                  <a:srgbClr val="FFFFFF"/>
                </a:solidFill>
                <a:latin typeface="Source Sans Pro Semibold"/>
                <a:cs typeface="Source Sans Pro Semibold"/>
              </a:rPr>
              <a:t> </a:t>
            </a:r>
            <a:r>
              <a:rPr sz="2200" b="1" spc="-10">
                <a:solidFill>
                  <a:srgbClr val="FFFFFF"/>
                </a:solidFill>
                <a:latin typeface="Source Sans Pro Semibold"/>
                <a:cs typeface="Source Sans Pro Semibold"/>
              </a:rPr>
              <a:t>counts</a:t>
            </a:r>
            <a:r>
              <a:rPr lang="en-GB" sz="2200" b="1" spc="-10">
                <a:solidFill>
                  <a:srgbClr val="FFFFFF"/>
                </a:solidFill>
                <a:latin typeface="Source Sans Pro Semibold"/>
                <a:cs typeface="Source Sans Pro Semibold"/>
              </a:rPr>
              <a:t>!</a:t>
            </a:r>
            <a:endParaRPr sz="2200">
              <a:latin typeface="Source Sans Pro Semibold"/>
              <a:cs typeface="Source Sans Pro Semibold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275599" y="321307"/>
            <a:ext cx="11625580" cy="2231390"/>
            <a:chOff x="275599" y="321307"/>
            <a:chExt cx="11625580" cy="2231390"/>
          </a:xfrm>
        </p:grpSpPr>
        <p:pic>
          <p:nvPicPr>
            <p:cNvPr id="52" name="object 5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884939" y="321307"/>
              <a:ext cx="1015999" cy="722165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10600178" y="1391839"/>
              <a:ext cx="408305" cy="400050"/>
            </a:xfrm>
            <a:custGeom>
              <a:avLst/>
              <a:gdLst/>
              <a:ahLst/>
              <a:cxnLst/>
              <a:rect l="l" t="t" r="r" b="b"/>
              <a:pathLst>
                <a:path w="408304" h="400050">
                  <a:moveTo>
                    <a:pt x="264718" y="0"/>
                  </a:moveTo>
                  <a:lnTo>
                    <a:pt x="218368" y="12926"/>
                  </a:lnTo>
                  <a:lnTo>
                    <a:pt x="188809" y="45430"/>
                  </a:lnTo>
                  <a:lnTo>
                    <a:pt x="169955" y="24728"/>
                  </a:lnTo>
                  <a:lnTo>
                    <a:pt x="145683" y="11822"/>
                  </a:lnTo>
                  <a:lnTo>
                    <a:pt x="118340" y="7732"/>
                  </a:lnTo>
                  <a:lnTo>
                    <a:pt x="90270" y="13476"/>
                  </a:lnTo>
                  <a:lnTo>
                    <a:pt x="63261" y="31087"/>
                  </a:lnTo>
                  <a:lnTo>
                    <a:pt x="45711" y="56796"/>
                  </a:lnTo>
                  <a:lnTo>
                    <a:pt x="39083" y="87211"/>
                  </a:lnTo>
                  <a:lnTo>
                    <a:pt x="44842" y="118937"/>
                  </a:lnTo>
                  <a:lnTo>
                    <a:pt x="49933" y="129458"/>
                  </a:lnTo>
                  <a:lnTo>
                    <a:pt x="56318" y="138905"/>
                  </a:lnTo>
                  <a:lnTo>
                    <a:pt x="63839" y="147223"/>
                  </a:lnTo>
                  <a:lnTo>
                    <a:pt x="72338" y="154357"/>
                  </a:lnTo>
                  <a:lnTo>
                    <a:pt x="64781" y="155005"/>
                  </a:lnTo>
                  <a:lnTo>
                    <a:pt x="23514" y="176799"/>
                  </a:lnTo>
                  <a:lnTo>
                    <a:pt x="0" y="231382"/>
                  </a:lnTo>
                  <a:lnTo>
                    <a:pt x="5599" y="262231"/>
                  </a:lnTo>
                  <a:lnTo>
                    <a:pt x="22725" y="288500"/>
                  </a:lnTo>
                  <a:lnTo>
                    <a:pt x="47727" y="305568"/>
                  </a:lnTo>
                  <a:lnTo>
                    <a:pt x="77303" y="312014"/>
                  </a:lnTo>
                  <a:lnTo>
                    <a:pt x="108152" y="306415"/>
                  </a:lnTo>
                  <a:lnTo>
                    <a:pt x="114146" y="304040"/>
                  </a:lnTo>
                  <a:lnTo>
                    <a:pt x="119607" y="300941"/>
                  </a:lnTo>
                  <a:lnTo>
                    <a:pt x="124636" y="297372"/>
                  </a:lnTo>
                  <a:lnTo>
                    <a:pt x="122850" y="309530"/>
                  </a:lnTo>
                  <a:lnTo>
                    <a:pt x="146909" y="374868"/>
                  </a:lnTo>
                  <a:lnTo>
                    <a:pt x="205217" y="399984"/>
                  </a:lnTo>
                  <a:lnTo>
                    <a:pt x="238174" y="394006"/>
                  </a:lnTo>
                  <a:lnTo>
                    <a:pt x="262566" y="379104"/>
                  </a:lnTo>
                  <a:lnTo>
                    <a:pt x="280026" y="357761"/>
                  </a:lnTo>
                  <a:lnTo>
                    <a:pt x="289643" y="332131"/>
                  </a:lnTo>
                  <a:lnTo>
                    <a:pt x="290511" y="304370"/>
                  </a:lnTo>
                  <a:lnTo>
                    <a:pt x="305998" y="309621"/>
                  </a:lnTo>
                  <a:lnTo>
                    <a:pt x="322320" y="311768"/>
                  </a:lnTo>
                  <a:lnTo>
                    <a:pt x="339015" y="310599"/>
                  </a:lnTo>
                  <a:lnTo>
                    <a:pt x="355624" y="305907"/>
                  </a:lnTo>
                  <a:lnTo>
                    <a:pt x="383356" y="287818"/>
                  </a:lnTo>
                  <a:lnTo>
                    <a:pt x="401374" y="261418"/>
                  </a:lnTo>
                  <a:lnTo>
                    <a:pt x="408179" y="230190"/>
                  </a:lnTo>
                  <a:lnTo>
                    <a:pt x="402271" y="197614"/>
                  </a:lnTo>
                  <a:lnTo>
                    <a:pt x="388364" y="174443"/>
                  </a:lnTo>
                  <a:lnTo>
                    <a:pt x="368565" y="157467"/>
                  </a:lnTo>
                  <a:lnTo>
                    <a:pt x="344728" y="147481"/>
                  </a:lnTo>
                  <a:lnTo>
                    <a:pt x="318705" y="145277"/>
                  </a:lnTo>
                  <a:lnTo>
                    <a:pt x="334582" y="125906"/>
                  </a:lnTo>
                  <a:lnTo>
                    <a:pt x="343976" y="102907"/>
                  </a:lnTo>
                  <a:lnTo>
                    <a:pt x="346167" y="77911"/>
                  </a:lnTo>
                  <a:lnTo>
                    <a:pt x="340435" y="52554"/>
                  </a:lnTo>
                  <a:lnTo>
                    <a:pt x="322346" y="24822"/>
                  </a:lnTo>
                  <a:lnTo>
                    <a:pt x="295947" y="6804"/>
                  </a:lnTo>
                  <a:lnTo>
                    <a:pt x="264718" y="0"/>
                  </a:lnTo>
                  <a:close/>
                </a:path>
              </a:pathLst>
            </a:custGeom>
            <a:solidFill>
              <a:srgbClr val="ED28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0600178" y="1391839"/>
              <a:ext cx="408305" cy="400050"/>
            </a:xfrm>
            <a:custGeom>
              <a:avLst/>
              <a:gdLst/>
              <a:ahLst/>
              <a:cxnLst/>
              <a:rect l="l" t="t" r="r" b="b"/>
              <a:pathLst>
                <a:path w="408304" h="400050">
                  <a:moveTo>
                    <a:pt x="90270" y="13476"/>
                  </a:moveTo>
                  <a:lnTo>
                    <a:pt x="63261" y="31087"/>
                  </a:lnTo>
                  <a:lnTo>
                    <a:pt x="45711" y="56796"/>
                  </a:lnTo>
                  <a:lnTo>
                    <a:pt x="39083" y="87211"/>
                  </a:lnTo>
                  <a:lnTo>
                    <a:pt x="44842" y="118937"/>
                  </a:lnTo>
                  <a:lnTo>
                    <a:pt x="49933" y="129458"/>
                  </a:lnTo>
                  <a:lnTo>
                    <a:pt x="56318" y="138905"/>
                  </a:lnTo>
                  <a:lnTo>
                    <a:pt x="63839" y="147223"/>
                  </a:lnTo>
                  <a:lnTo>
                    <a:pt x="72338" y="154357"/>
                  </a:lnTo>
                  <a:lnTo>
                    <a:pt x="64781" y="155005"/>
                  </a:lnTo>
                  <a:lnTo>
                    <a:pt x="23514" y="176799"/>
                  </a:lnTo>
                  <a:lnTo>
                    <a:pt x="0" y="231382"/>
                  </a:lnTo>
                  <a:lnTo>
                    <a:pt x="5599" y="262231"/>
                  </a:lnTo>
                  <a:lnTo>
                    <a:pt x="22725" y="288500"/>
                  </a:lnTo>
                  <a:lnTo>
                    <a:pt x="47727" y="305568"/>
                  </a:lnTo>
                  <a:lnTo>
                    <a:pt x="77303" y="312014"/>
                  </a:lnTo>
                  <a:lnTo>
                    <a:pt x="108152" y="306415"/>
                  </a:lnTo>
                  <a:lnTo>
                    <a:pt x="114146" y="304040"/>
                  </a:lnTo>
                  <a:lnTo>
                    <a:pt x="119607" y="300941"/>
                  </a:lnTo>
                  <a:lnTo>
                    <a:pt x="124636" y="297372"/>
                  </a:lnTo>
                  <a:lnTo>
                    <a:pt x="122850" y="309530"/>
                  </a:lnTo>
                  <a:lnTo>
                    <a:pt x="146909" y="374868"/>
                  </a:lnTo>
                  <a:lnTo>
                    <a:pt x="205217" y="399984"/>
                  </a:lnTo>
                  <a:lnTo>
                    <a:pt x="238174" y="394006"/>
                  </a:lnTo>
                  <a:lnTo>
                    <a:pt x="262566" y="379104"/>
                  </a:lnTo>
                  <a:lnTo>
                    <a:pt x="280026" y="357761"/>
                  </a:lnTo>
                  <a:lnTo>
                    <a:pt x="289643" y="332131"/>
                  </a:lnTo>
                  <a:lnTo>
                    <a:pt x="290511" y="304370"/>
                  </a:lnTo>
                  <a:lnTo>
                    <a:pt x="305998" y="309621"/>
                  </a:lnTo>
                  <a:lnTo>
                    <a:pt x="322320" y="311768"/>
                  </a:lnTo>
                  <a:lnTo>
                    <a:pt x="339015" y="310599"/>
                  </a:lnTo>
                  <a:lnTo>
                    <a:pt x="355624" y="305907"/>
                  </a:lnTo>
                  <a:lnTo>
                    <a:pt x="383356" y="287818"/>
                  </a:lnTo>
                  <a:lnTo>
                    <a:pt x="401374" y="261418"/>
                  </a:lnTo>
                  <a:lnTo>
                    <a:pt x="408179" y="230190"/>
                  </a:lnTo>
                  <a:lnTo>
                    <a:pt x="402271" y="197614"/>
                  </a:lnTo>
                  <a:lnTo>
                    <a:pt x="388364" y="174443"/>
                  </a:lnTo>
                  <a:lnTo>
                    <a:pt x="368565" y="157467"/>
                  </a:lnTo>
                  <a:lnTo>
                    <a:pt x="344728" y="147481"/>
                  </a:lnTo>
                  <a:lnTo>
                    <a:pt x="318705" y="145277"/>
                  </a:lnTo>
                  <a:lnTo>
                    <a:pt x="334582" y="125906"/>
                  </a:lnTo>
                  <a:lnTo>
                    <a:pt x="343976" y="102907"/>
                  </a:lnTo>
                  <a:lnTo>
                    <a:pt x="346167" y="77911"/>
                  </a:lnTo>
                  <a:lnTo>
                    <a:pt x="340435" y="52554"/>
                  </a:lnTo>
                  <a:lnTo>
                    <a:pt x="322346" y="24822"/>
                  </a:lnTo>
                  <a:lnTo>
                    <a:pt x="295947" y="6804"/>
                  </a:lnTo>
                  <a:lnTo>
                    <a:pt x="264718" y="0"/>
                  </a:lnTo>
                  <a:lnTo>
                    <a:pt x="232142" y="5907"/>
                  </a:lnTo>
                  <a:lnTo>
                    <a:pt x="218368" y="12926"/>
                  </a:lnTo>
                  <a:lnTo>
                    <a:pt x="206470" y="22077"/>
                  </a:lnTo>
                  <a:lnTo>
                    <a:pt x="196575" y="33025"/>
                  </a:lnTo>
                  <a:lnTo>
                    <a:pt x="188809" y="45430"/>
                  </a:lnTo>
                  <a:lnTo>
                    <a:pt x="169955" y="24728"/>
                  </a:lnTo>
                  <a:lnTo>
                    <a:pt x="145683" y="11822"/>
                  </a:lnTo>
                  <a:lnTo>
                    <a:pt x="118340" y="7732"/>
                  </a:lnTo>
                  <a:lnTo>
                    <a:pt x="90270" y="13476"/>
                  </a:lnTo>
                  <a:close/>
                </a:path>
              </a:pathLst>
            </a:custGeom>
            <a:ln w="15240">
              <a:solidFill>
                <a:srgbClr val="2523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735336" y="1520604"/>
              <a:ext cx="126169" cy="125888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11254635" y="2105380"/>
              <a:ext cx="448309" cy="439420"/>
            </a:xfrm>
            <a:custGeom>
              <a:avLst/>
              <a:gdLst/>
              <a:ahLst/>
              <a:cxnLst/>
              <a:rect l="l" t="t" r="r" b="b"/>
              <a:pathLst>
                <a:path w="448309" h="439419">
                  <a:moveTo>
                    <a:pt x="290414" y="0"/>
                  </a:moveTo>
                  <a:lnTo>
                    <a:pt x="239568" y="14176"/>
                  </a:lnTo>
                  <a:lnTo>
                    <a:pt x="207139" y="49850"/>
                  </a:lnTo>
                  <a:lnTo>
                    <a:pt x="186453" y="27133"/>
                  </a:lnTo>
                  <a:lnTo>
                    <a:pt x="159826" y="12972"/>
                  </a:lnTo>
                  <a:lnTo>
                    <a:pt x="129831" y="8484"/>
                  </a:lnTo>
                  <a:lnTo>
                    <a:pt x="99036" y="14785"/>
                  </a:lnTo>
                  <a:lnTo>
                    <a:pt x="69409" y="34108"/>
                  </a:lnTo>
                  <a:lnTo>
                    <a:pt x="50157" y="62313"/>
                  </a:lnTo>
                  <a:lnTo>
                    <a:pt x="42883" y="95679"/>
                  </a:lnTo>
                  <a:lnTo>
                    <a:pt x="49189" y="130482"/>
                  </a:lnTo>
                  <a:lnTo>
                    <a:pt x="54782" y="142026"/>
                  </a:lnTo>
                  <a:lnTo>
                    <a:pt x="61790" y="152390"/>
                  </a:lnTo>
                  <a:lnTo>
                    <a:pt x="70041" y="161515"/>
                  </a:lnTo>
                  <a:lnTo>
                    <a:pt x="79364" y="169344"/>
                  </a:lnTo>
                  <a:lnTo>
                    <a:pt x="73141" y="170094"/>
                  </a:lnTo>
                  <a:lnTo>
                    <a:pt x="25794" y="193960"/>
                  </a:lnTo>
                  <a:lnTo>
                    <a:pt x="0" y="253842"/>
                  </a:lnTo>
                  <a:lnTo>
                    <a:pt x="6136" y="287695"/>
                  </a:lnTo>
                  <a:lnTo>
                    <a:pt x="24930" y="316508"/>
                  </a:lnTo>
                  <a:lnTo>
                    <a:pt x="52362" y="335230"/>
                  </a:lnTo>
                  <a:lnTo>
                    <a:pt x="84812" y="342300"/>
                  </a:lnTo>
                  <a:lnTo>
                    <a:pt x="118658" y="336159"/>
                  </a:lnTo>
                  <a:lnTo>
                    <a:pt x="125224" y="333555"/>
                  </a:lnTo>
                  <a:lnTo>
                    <a:pt x="131231" y="330151"/>
                  </a:lnTo>
                  <a:lnTo>
                    <a:pt x="136743" y="326240"/>
                  </a:lnTo>
                  <a:lnTo>
                    <a:pt x="134776" y="339576"/>
                  </a:lnTo>
                  <a:lnTo>
                    <a:pt x="141099" y="380469"/>
                  </a:lnTo>
                  <a:lnTo>
                    <a:pt x="190476" y="431256"/>
                  </a:lnTo>
                  <a:lnTo>
                    <a:pt x="225141" y="438808"/>
                  </a:lnTo>
                  <a:lnTo>
                    <a:pt x="261304" y="432247"/>
                  </a:lnTo>
                  <a:lnTo>
                    <a:pt x="288058" y="415903"/>
                  </a:lnTo>
                  <a:lnTo>
                    <a:pt x="307208" y="392489"/>
                  </a:lnTo>
                  <a:lnTo>
                    <a:pt x="317758" y="364370"/>
                  </a:lnTo>
                  <a:lnTo>
                    <a:pt x="318708" y="333911"/>
                  </a:lnTo>
                  <a:lnTo>
                    <a:pt x="335705" y="339675"/>
                  </a:lnTo>
                  <a:lnTo>
                    <a:pt x="353613" y="342032"/>
                  </a:lnTo>
                  <a:lnTo>
                    <a:pt x="371927" y="340751"/>
                  </a:lnTo>
                  <a:lnTo>
                    <a:pt x="390146" y="335600"/>
                  </a:lnTo>
                  <a:lnTo>
                    <a:pt x="420571" y="315755"/>
                  </a:lnTo>
                  <a:lnTo>
                    <a:pt x="440339" y="286792"/>
                  </a:lnTo>
                  <a:lnTo>
                    <a:pt x="447806" y="252530"/>
                  </a:lnTo>
                  <a:lnTo>
                    <a:pt x="441327" y="216791"/>
                  </a:lnTo>
                  <a:lnTo>
                    <a:pt x="426071" y="191377"/>
                  </a:lnTo>
                  <a:lnTo>
                    <a:pt x="404349" y="172752"/>
                  </a:lnTo>
                  <a:lnTo>
                    <a:pt x="378196" y="161793"/>
                  </a:lnTo>
                  <a:lnTo>
                    <a:pt x="349645" y="159375"/>
                  </a:lnTo>
                  <a:lnTo>
                    <a:pt x="367063" y="138127"/>
                  </a:lnTo>
                  <a:lnTo>
                    <a:pt x="377369" y="112899"/>
                  </a:lnTo>
                  <a:lnTo>
                    <a:pt x="379771" y="85480"/>
                  </a:lnTo>
                  <a:lnTo>
                    <a:pt x="373471" y="57660"/>
                  </a:lnTo>
                  <a:lnTo>
                    <a:pt x="353634" y="27235"/>
                  </a:lnTo>
                  <a:lnTo>
                    <a:pt x="324674" y="7467"/>
                  </a:lnTo>
                  <a:lnTo>
                    <a:pt x="290414" y="0"/>
                  </a:lnTo>
                  <a:close/>
                </a:path>
              </a:pathLst>
            </a:custGeom>
            <a:solidFill>
              <a:srgbClr val="FFCB1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1254635" y="2105380"/>
              <a:ext cx="448309" cy="439420"/>
            </a:xfrm>
            <a:custGeom>
              <a:avLst/>
              <a:gdLst/>
              <a:ahLst/>
              <a:cxnLst/>
              <a:rect l="l" t="t" r="r" b="b"/>
              <a:pathLst>
                <a:path w="448309" h="439419">
                  <a:moveTo>
                    <a:pt x="99036" y="14785"/>
                  </a:moveTo>
                  <a:lnTo>
                    <a:pt x="69409" y="34108"/>
                  </a:lnTo>
                  <a:lnTo>
                    <a:pt x="50157" y="62313"/>
                  </a:lnTo>
                  <a:lnTo>
                    <a:pt x="42883" y="95679"/>
                  </a:lnTo>
                  <a:lnTo>
                    <a:pt x="49189" y="130482"/>
                  </a:lnTo>
                  <a:lnTo>
                    <a:pt x="54782" y="142026"/>
                  </a:lnTo>
                  <a:lnTo>
                    <a:pt x="61790" y="152390"/>
                  </a:lnTo>
                  <a:lnTo>
                    <a:pt x="70041" y="161515"/>
                  </a:lnTo>
                  <a:lnTo>
                    <a:pt x="79364" y="169344"/>
                  </a:lnTo>
                  <a:lnTo>
                    <a:pt x="73141" y="170094"/>
                  </a:lnTo>
                  <a:lnTo>
                    <a:pt x="25794" y="193960"/>
                  </a:lnTo>
                  <a:lnTo>
                    <a:pt x="0" y="253842"/>
                  </a:lnTo>
                  <a:lnTo>
                    <a:pt x="6136" y="287695"/>
                  </a:lnTo>
                  <a:lnTo>
                    <a:pt x="24930" y="316508"/>
                  </a:lnTo>
                  <a:lnTo>
                    <a:pt x="52362" y="335230"/>
                  </a:lnTo>
                  <a:lnTo>
                    <a:pt x="84812" y="342300"/>
                  </a:lnTo>
                  <a:lnTo>
                    <a:pt x="118658" y="336159"/>
                  </a:lnTo>
                  <a:lnTo>
                    <a:pt x="125224" y="333555"/>
                  </a:lnTo>
                  <a:lnTo>
                    <a:pt x="131231" y="330151"/>
                  </a:lnTo>
                  <a:lnTo>
                    <a:pt x="136743" y="326240"/>
                  </a:lnTo>
                  <a:lnTo>
                    <a:pt x="134776" y="339576"/>
                  </a:lnTo>
                  <a:lnTo>
                    <a:pt x="141099" y="380469"/>
                  </a:lnTo>
                  <a:lnTo>
                    <a:pt x="190476" y="431256"/>
                  </a:lnTo>
                  <a:lnTo>
                    <a:pt x="225141" y="438808"/>
                  </a:lnTo>
                  <a:lnTo>
                    <a:pt x="261304" y="432247"/>
                  </a:lnTo>
                  <a:lnTo>
                    <a:pt x="288058" y="415903"/>
                  </a:lnTo>
                  <a:lnTo>
                    <a:pt x="307208" y="392489"/>
                  </a:lnTo>
                  <a:lnTo>
                    <a:pt x="317758" y="364370"/>
                  </a:lnTo>
                  <a:lnTo>
                    <a:pt x="318708" y="333911"/>
                  </a:lnTo>
                  <a:lnTo>
                    <a:pt x="335705" y="339675"/>
                  </a:lnTo>
                  <a:lnTo>
                    <a:pt x="353613" y="342032"/>
                  </a:lnTo>
                  <a:lnTo>
                    <a:pt x="371927" y="340751"/>
                  </a:lnTo>
                  <a:lnTo>
                    <a:pt x="390146" y="335600"/>
                  </a:lnTo>
                  <a:lnTo>
                    <a:pt x="420571" y="315755"/>
                  </a:lnTo>
                  <a:lnTo>
                    <a:pt x="440339" y="286792"/>
                  </a:lnTo>
                  <a:lnTo>
                    <a:pt x="447806" y="252530"/>
                  </a:lnTo>
                  <a:lnTo>
                    <a:pt x="441327" y="216791"/>
                  </a:lnTo>
                  <a:lnTo>
                    <a:pt x="426071" y="191377"/>
                  </a:lnTo>
                  <a:lnTo>
                    <a:pt x="404349" y="172752"/>
                  </a:lnTo>
                  <a:lnTo>
                    <a:pt x="378196" y="161793"/>
                  </a:lnTo>
                  <a:lnTo>
                    <a:pt x="349645" y="159375"/>
                  </a:lnTo>
                  <a:lnTo>
                    <a:pt x="367063" y="138127"/>
                  </a:lnTo>
                  <a:lnTo>
                    <a:pt x="377369" y="112899"/>
                  </a:lnTo>
                  <a:lnTo>
                    <a:pt x="379771" y="85480"/>
                  </a:lnTo>
                  <a:lnTo>
                    <a:pt x="373471" y="57660"/>
                  </a:lnTo>
                  <a:lnTo>
                    <a:pt x="353634" y="27235"/>
                  </a:lnTo>
                  <a:lnTo>
                    <a:pt x="324674" y="7467"/>
                  </a:lnTo>
                  <a:lnTo>
                    <a:pt x="290414" y="0"/>
                  </a:lnTo>
                  <a:lnTo>
                    <a:pt x="254675" y="6479"/>
                  </a:lnTo>
                  <a:lnTo>
                    <a:pt x="239568" y="14176"/>
                  </a:lnTo>
                  <a:lnTo>
                    <a:pt x="226516" y="24216"/>
                  </a:lnTo>
                  <a:lnTo>
                    <a:pt x="215659" y="36231"/>
                  </a:lnTo>
                  <a:lnTo>
                    <a:pt x="207139" y="49850"/>
                  </a:lnTo>
                  <a:lnTo>
                    <a:pt x="186453" y="27133"/>
                  </a:lnTo>
                  <a:lnTo>
                    <a:pt x="159826" y="12972"/>
                  </a:lnTo>
                  <a:lnTo>
                    <a:pt x="129831" y="8484"/>
                  </a:lnTo>
                  <a:lnTo>
                    <a:pt x="99036" y="14785"/>
                  </a:lnTo>
                  <a:close/>
                </a:path>
              </a:pathLst>
            </a:custGeom>
            <a:ln w="16713">
              <a:solidFill>
                <a:srgbClr val="2523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5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402927" y="2246644"/>
              <a:ext cx="138406" cy="138105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5599" y="321307"/>
              <a:ext cx="1015999" cy="722165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1168179" y="1391839"/>
              <a:ext cx="408305" cy="400050"/>
            </a:xfrm>
            <a:custGeom>
              <a:avLst/>
              <a:gdLst/>
              <a:ahLst/>
              <a:cxnLst/>
              <a:rect l="l" t="t" r="r" b="b"/>
              <a:pathLst>
                <a:path w="408305" h="400050">
                  <a:moveTo>
                    <a:pt x="143460" y="0"/>
                  </a:moveTo>
                  <a:lnTo>
                    <a:pt x="112232" y="6804"/>
                  </a:lnTo>
                  <a:lnTo>
                    <a:pt x="85832" y="24822"/>
                  </a:lnTo>
                  <a:lnTo>
                    <a:pt x="67743" y="52554"/>
                  </a:lnTo>
                  <a:lnTo>
                    <a:pt x="62011" y="77911"/>
                  </a:lnTo>
                  <a:lnTo>
                    <a:pt x="64202" y="102907"/>
                  </a:lnTo>
                  <a:lnTo>
                    <a:pt x="73596" y="125906"/>
                  </a:lnTo>
                  <a:lnTo>
                    <a:pt x="89473" y="145277"/>
                  </a:lnTo>
                  <a:lnTo>
                    <a:pt x="63450" y="147481"/>
                  </a:lnTo>
                  <a:lnTo>
                    <a:pt x="39613" y="157467"/>
                  </a:lnTo>
                  <a:lnTo>
                    <a:pt x="19814" y="174443"/>
                  </a:lnTo>
                  <a:lnTo>
                    <a:pt x="5907" y="197614"/>
                  </a:lnTo>
                  <a:lnTo>
                    <a:pt x="0" y="230190"/>
                  </a:lnTo>
                  <a:lnTo>
                    <a:pt x="6804" y="261418"/>
                  </a:lnTo>
                  <a:lnTo>
                    <a:pt x="24822" y="287818"/>
                  </a:lnTo>
                  <a:lnTo>
                    <a:pt x="52554" y="305907"/>
                  </a:lnTo>
                  <a:lnTo>
                    <a:pt x="69163" y="310599"/>
                  </a:lnTo>
                  <a:lnTo>
                    <a:pt x="85858" y="311768"/>
                  </a:lnTo>
                  <a:lnTo>
                    <a:pt x="102180" y="309621"/>
                  </a:lnTo>
                  <a:lnTo>
                    <a:pt x="117667" y="304370"/>
                  </a:lnTo>
                  <a:lnTo>
                    <a:pt x="118535" y="332131"/>
                  </a:lnTo>
                  <a:lnTo>
                    <a:pt x="128153" y="357761"/>
                  </a:lnTo>
                  <a:lnTo>
                    <a:pt x="145612" y="379104"/>
                  </a:lnTo>
                  <a:lnTo>
                    <a:pt x="170004" y="394006"/>
                  </a:lnTo>
                  <a:lnTo>
                    <a:pt x="202961" y="399984"/>
                  </a:lnTo>
                  <a:lnTo>
                    <a:pt x="234558" y="393098"/>
                  </a:lnTo>
                  <a:lnTo>
                    <a:pt x="279567" y="346813"/>
                  </a:lnTo>
                  <a:lnTo>
                    <a:pt x="285328" y="309530"/>
                  </a:lnTo>
                  <a:lnTo>
                    <a:pt x="283542" y="297372"/>
                  </a:lnTo>
                  <a:lnTo>
                    <a:pt x="288571" y="300941"/>
                  </a:lnTo>
                  <a:lnTo>
                    <a:pt x="294032" y="304040"/>
                  </a:lnTo>
                  <a:lnTo>
                    <a:pt x="300014" y="306415"/>
                  </a:lnTo>
                  <a:lnTo>
                    <a:pt x="330870" y="312014"/>
                  </a:lnTo>
                  <a:lnTo>
                    <a:pt x="360450" y="305568"/>
                  </a:lnTo>
                  <a:lnTo>
                    <a:pt x="385453" y="288500"/>
                  </a:lnTo>
                  <a:lnTo>
                    <a:pt x="402579" y="262231"/>
                  </a:lnTo>
                  <a:lnTo>
                    <a:pt x="408179" y="231382"/>
                  </a:lnTo>
                  <a:lnTo>
                    <a:pt x="401733" y="201805"/>
                  </a:lnTo>
                  <a:lnTo>
                    <a:pt x="358396" y="159666"/>
                  </a:lnTo>
                  <a:lnTo>
                    <a:pt x="335840" y="154357"/>
                  </a:lnTo>
                  <a:lnTo>
                    <a:pt x="344339" y="147223"/>
                  </a:lnTo>
                  <a:lnTo>
                    <a:pt x="351860" y="138905"/>
                  </a:lnTo>
                  <a:lnTo>
                    <a:pt x="358245" y="129458"/>
                  </a:lnTo>
                  <a:lnTo>
                    <a:pt x="363336" y="118937"/>
                  </a:lnTo>
                  <a:lnTo>
                    <a:pt x="369095" y="87211"/>
                  </a:lnTo>
                  <a:lnTo>
                    <a:pt x="362468" y="56796"/>
                  </a:lnTo>
                  <a:lnTo>
                    <a:pt x="344918" y="31087"/>
                  </a:lnTo>
                  <a:lnTo>
                    <a:pt x="317908" y="13476"/>
                  </a:lnTo>
                  <a:lnTo>
                    <a:pt x="289838" y="7732"/>
                  </a:lnTo>
                  <a:lnTo>
                    <a:pt x="262495" y="11822"/>
                  </a:lnTo>
                  <a:lnTo>
                    <a:pt x="238223" y="24728"/>
                  </a:lnTo>
                  <a:lnTo>
                    <a:pt x="219369" y="45430"/>
                  </a:lnTo>
                  <a:lnTo>
                    <a:pt x="211603" y="33025"/>
                  </a:lnTo>
                  <a:lnTo>
                    <a:pt x="201708" y="22077"/>
                  </a:lnTo>
                  <a:lnTo>
                    <a:pt x="189810" y="12926"/>
                  </a:lnTo>
                  <a:lnTo>
                    <a:pt x="176036" y="5907"/>
                  </a:lnTo>
                  <a:lnTo>
                    <a:pt x="143460" y="0"/>
                  </a:lnTo>
                  <a:close/>
                </a:path>
              </a:pathLst>
            </a:custGeom>
            <a:solidFill>
              <a:srgbClr val="F9A0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168179" y="1391839"/>
              <a:ext cx="408305" cy="400050"/>
            </a:xfrm>
            <a:custGeom>
              <a:avLst/>
              <a:gdLst/>
              <a:ahLst/>
              <a:cxnLst/>
              <a:rect l="l" t="t" r="r" b="b"/>
              <a:pathLst>
                <a:path w="408305" h="400050">
                  <a:moveTo>
                    <a:pt x="317908" y="13476"/>
                  </a:moveTo>
                  <a:lnTo>
                    <a:pt x="344918" y="31087"/>
                  </a:lnTo>
                  <a:lnTo>
                    <a:pt x="362468" y="56796"/>
                  </a:lnTo>
                  <a:lnTo>
                    <a:pt x="369095" y="87211"/>
                  </a:lnTo>
                  <a:lnTo>
                    <a:pt x="363336" y="118937"/>
                  </a:lnTo>
                  <a:lnTo>
                    <a:pt x="358245" y="129458"/>
                  </a:lnTo>
                  <a:lnTo>
                    <a:pt x="351860" y="138905"/>
                  </a:lnTo>
                  <a:lnTo>
                    <a:pt x="344339" y="147223"/>
                  </a:lnTo>
                  <a:lnTo>
                    <a:pt x="335840" y="154357"/>
                  </a:lnTo>
                  <a:lnTo>
                    <a:pt x="343397" y="155005"/>
                  </a:lnTo>
                  <a:lnTo>
                    <a:pt x="384664" y="176799"/>
                  </a:lnTo>
                  <a:lnTo>
                    <a:pt x="408179" y="231382"/>
                  </a:lnTo>
                  <a:lnTo>
                    <a:pt x="402579" y="262231"/>
                  </a:lnTo>
                  <a:lnTo>
                    <a:pt x="385453" y="288500"/>
                  </a:lnTo>
                  <a:lnTo>
                    <a:pt x="360450" y="305568"/>
                  </a:lnTo>
                  <a:lnTo>
                    <a:pt x="330870" y="312014"/>
                  </a:lnTo>
                  <a:lnTo>
                    <a:pt x="300014" y="306415"/>
                  </a:lnTo>
                  <a:lnTo>
                    <a:pt x="294032" y="304040"/>
                  </a:lnTo>
                  <a:lnTo>
                    <a:pt x="288571" y="300941"/>
                  </a:lnTo>
                  <a:lnTo>
                    <a:pt x="283542" y="297372"/>
                  </a:lnTo>
                  <a:lnTo>
                    <a:pt x="285328" y="309530"/>
                  </a:lnTo>
                  <a:lnTo>
                    <a:pt x="261269" y="374868"/>
                  </a:lnTo>
                  <a:lnTo>
                    <a:pt x="202961" y="399984"/>
                  </a:lnTo>
                  <a:lnTo>
                    <a:pt x="170004" y="394006"/>
                  </a:lnTo>
                  <a:lnTo>
                    <a:pt x="145612" y="379104"/>
                  </a:lnTo>
                  <a:lnTo>
                    <a:pt x="128153" y="357761"/>
                  </a:lnTo>
                  <a:lnTo>
                    <a:pt x="118535" y="332131"/>
                  </a:lnTo>
                  <a:lnTo>
                    <a:pt x="117667" y="304370"/>
                  </a:lnTo>
                  <a:lnTo>
                    <a:pt x="102180" y="309621"/>
                  </a:lnTo>
                  <a:lnTo>
                    <a:pt x="85858" y="311768"/>
                  </a:lnTo>
                  <a:lnTo>
                    <a:pt x="69163" y="310599"/>
                  </a:lnTo>
                  <a:lnTo>
                    <a:pt x="52554" y="305907"/>
                  </a:lnTo>
                  <a:lnTo>
                    <a:pt x="24822" y="287818"/>
                  </a:lnTo>
                  <a:lnTo>
                    <a:pt x="6804" y="261418"/>
                  </a:lnTo>
                  <a:lnTo>
                    <a:pt x="0" y="230190"/>
                  </a:lnTo>
                  <a:lnTo>
                    <a:pt x="5907" y="197614"/>
                  </a:lnTo>
                  <a:lnTo>
                    <a:pt x="19814" y="174443"/>
                  </a:lnTo>
                  <a:lnTo>
                    <a:pt x="39613" y="157467"/>
                  </a:lnTo>
                  <a:lnTo>
                    <a:pt x="63450" y="147481"/>
                  </a:lnTo>
                  <a:lnTo>
                    <a:pt x="89473" y="145277"/>
                  </a:lnTo>
                  <a:lnTo>
                    <a:pt x="73596" y="125906"/>
                  </a:lnTo>
                  <a:lnTo>
                    <a:pt x="64202" y="102907"/>
                  </a:lnTo>
                  <a:lnTo>
                    <a:pt x="62011" y="77911"/>
                  </a:lnTo>
                  <a:lnTo>
                    <a:pt x="67743" y="52554"/>
                  </a:lnTo>
                  <a:lnTo>
                    <a:pt x="85832" y="24822"/>
                  </a:lnTo>
                  <a:lnTo>
                    <a:pt x="112232" y="6804"/>
                  </a:lnTo>
                  <a:lnTo>
                    <a:pt x="143460" y="0"/>
                  </a:lnTo>
                  <a:lnTo>
                    <a:pt x="176036" y="5907"/>
                  </a:lnTo>
                  <a:lnTo>
                    <a:pt x="189810" y="12926"/>
                  </a:lnTo>
                  <a:lnTo>
                    <a:pt x="201708" y="22077"/>
                  </a:lnTo>
                  <a:lnTo>
                    <a:pt x="211603" y="33025"/>
                  </a:lnTo>
                  <a:lnTo>
                    <a:pt x="219369" y="45430"/>
                  </a:lnTo>
                  <a:lnTo>
                    <a:pt x="238223" y="24728"/>
                  </a:lnTo>
                  <a:lnTo>
                    <a:pt x="262495" y="11822"/>
                  </a:lnTo>
                  <a:lnTo>
                    <a:pt x="289838" y="7732"/>
                  </a:lnTo>
                  <a:lnTo>
                    <a:pt x="317908" y="13476"/>
                  </a:lnTo>
                  <a:close/>
                </a:path>
              </a:pathLst>
            </a:custGeom>
            <a:ln w="15240">
              <a:solidFill>
                <a:srgbClr val="2523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5030" y="1520604"/>
              <a:ext cx="126169" cy="125888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465580" y="2105380"/>
              <a:ext cx="448309" cy="439420"/>
            </a:xfrm>
            <a:custGeom>
              <a:avLst/>
              <a:gdLst/>
              <a:ahLst/>
              <a:cxnLst/>
              <a:rect l="l" t="t" r="r" b="b"/>
              <a:pathLst>
                <a:path w="448309" h="439419">
                  <a:moveTo>
                    <a:pt x="157392" y="0"/>
                  </a:moveTo>
                  <a:lnTo>
                    <a:pt x="123130" y="7467"/>
                  </a:lnTo>
                  <a:lnTo>
                    <a:pt x="94167" y="27235"/>
                  </a:lnTo>
                  <a:lnTo>
                    <a:pt x="74323" y="57660"/>
                  </a:lnTo>
                  <a:lnTo>
                    <a:pt x="68030" y="85480"/>
                  </a:lnTo>
                  <a:lnTo>
                    <a:pt x="70435" y="112899"/>
                  </a:lnTo>
                  <a:lnTo>
                    <a:pt x="80743" y="138127"/>
                  </a:lnTo>
                  <a:lnTo>
                    <a:pt x="98161" y="159375"/>
                  </a:lnTo>
                  <a:lnTo>
                    <a:pt x="69610" y="161793"/>
                  </a:lnTo>
                  <a:lnTo>
                    <a:pt x="43457" y="172752"/>
                  </a:lnTo>
                  <a:lnTo>
                    <a:pt x="21735" y="191377"/>
                  </a:lnTo>
                  <a:lnTo>
                    <a:pt x="6479" y="216791"/>
                  </a:lnTo>
                  <a:lnTo>
                    <a:pt x="0" y="252530"/>
                  </a:lnTo>
                  <a:lnTo>
                    <a:pt x="7467" y="286792"/>
                  </a:lnTo>
                  <a:lnTo>
                    <a:pt x="27235" y="315755"/>
                  </a:lnTo>
                  <a:lnTo>
                    <a:pt x="57660" y="335600"/>
                  </a:lnTo>
                  <a:lnTo>
                    <a:pt x="75878" y="340751"/>
                  </a:lnTo>
                  <a:lnTo>
                    <a:pt x="94192" y="342032"/>
                  </a:lnTo>
                  <a:lnTo>
                    <a:pt x="112096" y="339675"/>
                  </a:lnTo>
                  <a:lnTo>
                    <a:pt x="129085" y="333911"/>
                  </a:lnTo>
                  <a:lnTo>
                    <a:pt x="130043" y="364370"/>
                  </a:lnTo>
                  <a:lnTo>
                    <a:pt x="140596" y="392489"/>
                  </a:lnTo>
                  <a:lnTo>
                    <a:pt x="159748" y="415903"/>
                  </a:lnTo>
                  <a:lnTo>
                    <a:pt x="186502" y="432247"/>
                  </a:lnTo>
                  <a:lnTo>
                    <a:pt x="222665" y="438808"/>
                  </a:lnTo>
                  <a:lnTo>
                    <a:pt x="257330" y="431256"/>
                  </a:lnTo>
                  <a:lnTo>
                    <a:pt x="306707" y="380469"/>
                  </a:lnTo>
                  <a:lnTo>
                    <a:pt x="313029" y="339576"/>
                  </a:lnTo>
                  <a:lnTo>
                    <a:pt x="311063" y="326240"/>
                  </a:lnTo>
                  <a:lnTo>
                    <a:pt x="316575" y="330151"/>
                  </a:lnTo>
                  <a:lnTo>
                    <a:pt x="322582" y="333555"/>
                  </a:lnTo>
                  <a:lnTo>
                    <a:pt x="329148" y="336159"/>
                  </a:lnTo>
                  <a:lnTo>
                    <a:pt x="362994" y="342300"/>
                  </a:lnTo>
                  <a:lnTo>
                    <a:pt x="395444" y="335230"/>
                  </a:lnTo>
                  <a:lnTo>
                    <a:pt x="422876" y="316508"/>
                  </a:lnTo>
                  <a:lnTo>
                    <a:pt x="441670" y="287695"/>
                  </a:lnTo>
                  <a:lnTo>
                    <a:pt x="447806" y="253842"/>
                  </a:lnTo>
                  <a:lnTo>
                    <a:pt x="440735" y="221390"/>
                  </a:lnTo>
                  <a:lnTo>
                    <a:pt x="393194" y="175173"/>
                  </a:lnTo>
                  <a:lnTo>
                    <a:pt x="368442" y="169344"/>
                  </a:lnTo>
                  <a:lnTo>
                    <a:pt x="377765" y="161515"/>
                  </a:lnTo>
                  <a:lnTo>
                    <a:pt x="386016" y="152390"/>
                  </a:lnTo>
                  <a:lnTo>
                    <a:pt x="393024" y="142026"/>
                  </a:lnTo>
                  <a:lnTo>
                    <a:pt x="398617" y="130482"/>
                  </a:lnTo>
                  <a:lnTo>
                    <a:pt x="404923" y="95679"/>
                  </a:lnTo>
                  <a:lnTo>
                    <a:pt x="397649" y="62313"/>
                  </a:lnTo>
                  <a:lnTo>
                    <a:pt x="378397" y="34108"/>
                  </a:lnTo>
                  <a:lnTo>
                    <a:pt x="348770" y="14785"/>
                  </a:lnTo>
                  <a:lnTo>
                    <a:pt x="317975" y="8484"/>
                  </a:lnTo>
                  <a:lnTo>
                    <a:pt x="287980" y="12972"/>
                  </a:lnTo>
                  <a:lnTo>
                    <a:pt x="261353" y="27133"/>
                  </a:lnTo>
                  <a:lnTo>
                    <a:pt x="240667" y="49850"/>
                  </a:lnTo>
                  <a:lnTo>
                    <a:pt x="232147" y="36231"/>
                  </a:lnTo>
                  <a:lnTo>
                    <a:pt x="221290" y="24216"/>
                  </a:lnTo>
                  <a:lnTo>
                    <a:pt x="208238" y="14176"/>
                  </a:lnTo>
                  <a:lnTo>
                    <a:pt x="193131" y="6479"/>
                  </a:lnTo>
                  <a:lnTo>
                    <a:pt x="157392" y="0"/>
                  </a:lnTo>
                  <a:close/>
                </a:path>
              </a:pathLst>
            </a:custGeom>
            <a:solidFill>
              <a:srgbClr val="FFCB1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465580" y="2105380"/>
              <a:ext cx="448309" cy="439420"/>
            </a:xfrm>
            <a:custGeom>
              <a:avLst/>
              <a:gdLst/>
              <a:ahLst/>
              <a:cxnLst/>
              <a:rect l="l" t="t" r="r" b="b"/>
              <a:pathLst>
                <a:path w="448309" h="439419">
                  <a:moveTo>
                    <a:pt x="348770" y="14785"/>
                  </a:moveTo>
                  <a:lnTo>
                    <a:pt x="378397" y="34108"/>
                  </a:lnTo>
                  <a:lnTo>
                    <a:pt x="397649" y="62313"/>
                  </a:lnTo>
                  <a:lnTo>
                    <a:pt x="404923" y="95679"/>
                  </a:lnTo>
                  <a:lnTo>
                    <a:pt x="398617" y="130482"/>
                  </a:lnTo>
                  <a:lnTo>
                    <a:pt x="393024" y="142026"/>
                  </a:lnTo>
                  <a:lnTo>
                    <a:pt x="386016" y="152390"/>
                  </a:lnTo>
                  <a:lnTo>
                    <a:pt x="377765" y="161515"/>
                  </a:lnTo>
                  <a:lnTo>
                    <a:pt x="368442" y="169344"/>
                  </a:lnTo>
                  <a:lnTo>
                    <a:pt x="374665" y="170094"/>
                  </a:lnTo>
                  <a:lnTo>
                    <a:pt x="422012" y="193960"/>
                  </a:lnTo>
                  <a:lnTo>
                    <a:pt x="447806" y="253842"/>
                  </a:lnTo>
                  <a:lnTo>
                    <a:pt x="441670" y="287695"/>
                  </a:lnTo>
                  <a:lnTo>
                    <a:pt x="422876" y="316508"/>
                  </a:lnTo>
                  <a:lnTo>
                    <a:pt x="395444" y="335230"/>
                  </a:lnTo>
                  <a:lnTo>
                    <a:pt x="362994" y="342300"/>
                  </a:lnTo>
                  <a:lnTo>
                    <a:pt x="329148" y="336159"/>
                  </a:lnTo>
                  <a:lnTo>
                    <a:pt x="322582" y="333555"/>
                  </a:lnTo>
                  <a:lnTo>
                    <a:pt x="316575" y="330151"/>
                  </a:lnTo>
                  <a:lnTo>
                    <a:pt x="311063" y="326240"/>
                  </a:lnTo>
                  <a:lnTo>
                    <a:pt x="313029" y="339576"/>
                  </a:lnTo>
                  <a:lnTo>
                    <a:pt x="306707" y="380469"/>
                  </a:lnTo>
                  <a:lnTo>
                    <a:pt x="257330" y="431256"/>
                  </a:lnTo>
                  <a:lnTo>
                    <a:pt x="222665" y="438808"/>
                  </a:lnTo>
                  <a:lnTo>
                    <a:pt x="186502" y="432247"/>
                  </a:lnTo>
                  <a:lnTo>
                    <a:pt x="159748" y="415903"/>
                  </a:lnTo>
                  <a:lnTo>
                    <a:pt x="140596" y="392489"/>
                  </a:lnTo>
                  <a:lnTo>
                    <a:pt x="130043" y="364370"/>
                  </a:lnTo>
                  <a:lnTo>
                    <a:pt x="129085" y="333911"/>
                  </a:lnTo>
                  <a:lnTo>
                    <a:pt x="112096" y="339675"/>
                  </a:lnTo>
                  <a:lnTo>
                    <a:pt x="94192" y="342032"/>
                  </a:lnTo>
                  <a:lnTo>
                    <a:pt x="75878" y="340751"/>
                  </a:lnTo>
                  <a:lnTo>
                    <a:pt x="57660" y="335600"/>
                  </a:lnTo>
                  <a:lnTo>
                    <a:pt x="27235" y="315755"/>
                  </a:lnTo>
                  <a:lnTo>
                    <a:pt x="7467" y="286792"/>
                  </a:lnTo>
                  <a:lnTo>
                    <a:pt x="0" y="252530"/>
                  </a:lnTo>
                  <a:lnTo>
                    <a:pt x="6479" y="216791"/>
                  </a:lnTo>
                  <a:lnTo>
                    <a:pt x="21735" y="191377"/>
                  </a:lnTo>
                  <a:lnTo>
                    <a:pt x="43457" y="172752"/>
                  </a:lnTo>
                  <a:lnTo>
                    <a:pt x="69610" y="161793"/>
                  </a:lnTo>
                  <a:lnTo>
                    <a:pt x="98161" y="159375"/>
                  </a:lnTo>
                  <a:lnTo>
                    <a:pt x="80743" y="138127"/>
                  </a:lnTo>
                  <a:lnTo>
                    <a:pt x="70435" y="112899"/>
                  </a:lnTo>
                  <a:lnTo>
                    <a:pt x="68030" y="85480"/>
                  </a:lnTo>
                  <a:lnTo>
                    <a:pt x="74323" y="57660"/>
                  </a:lnTo>
                  <a:lnTo>
                    <a:pt x="94167" y="27235"/>
                  </a:lnTo>
                  <a:lnTo>
                    <a:pt x="123130" y="7467"/>
                  </a:lnTo>
                  <a:lnTo>
                    <a:pt x="157392" y="0"/>
                  </a:lnTo>
                  <a:lnTo>
                    <a:pt x="193131" y="6479"/>
                  </a:lnTo>
                  <a:lnTo>
                    <a:pt x="208238" y="14176"/>
                  </a:lnTo>
                  <a:lnTo>
                    <a:pt x="221290" y="24216"/>
                  </a:lnTo>
                  <a:lnTo>
                    <a:pt x="232147" y="36231"/>
                  </a:lnTo>
                  <a:lnTo>
                    <a:pt x="240667" y="49850"/>
                  </a:lnTo>
                  <a:lnTo>
                    <a:pt x="261353" y="27133"/>
                  </a:lnTo>
                  <a:lnTo>
                    <a:pt x="287980" y="12972"/>
                  </a:lnTo>
                  <a:lnTo>
                    <a:pt x="317975" y="8484"/>
                  </a:lnTo>
                  <a:lnTo>
                    <a:pt x="348770" y="14785"/>
                  </a:lnTo>
                  <a:close/>
                </a:path>
              </a:pathLst>
            </a:custGeom>
            <a:ln w="16713">
              <a:solidFill>
                <a:srgbClr val="2523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" name="object 6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26688" y="2246644"/>
              <a:ext cx="138406" cy="13810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4FCB1D1E-4663-EF35-B6D8-9835EC1EC1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266" y="1376986"/>
            <a:ext cx="6447514" cy="5416789"/>
          </a:xfrm>
          <a:prstGeom prst="rect">
            <a:avLst/>
          </a:prstGeom>
        </p:spPr>
      </p:pic>
      <p:pic>
        <p:nvPicPr>
          <p:cNvPr id="2" name="object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557000" y="4326790"/>
            <a:ext cx="636193" cy="50509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1564835" y="2829773"/>
            <a:ext cx="342900" cy="344805"/>
            <a:chOff x="11564835" y="2829773"/>
            <a:chExt cx="342900" cy="344805"/>
          </a:xfrm>
        </p:grpSpPr>
        <p:sp>
          <p:nvSpPr>
            <p:cNvPr id="4" name="object 4"/>
            <p:cNvSpPr/>
            <p:nvPr/>
          </p:nvSpPr>
          <p:spPr>
            <a:xfrm>
              <a:off x="11571102" y="2836040"/>
              <a:ext cx="330200" cy="332740"/>
            </a:xfrm>
            <a:custGeom>
              <a:avLst/>
              <a:gdLst/>
              <a:ahLst/>
              <a:cxnLst/>
              <a:rect l="l" t="t" r="r" b="b"/>
              <a:pathLst>
                <a:path w="330200" h="332739">
                  <a:moveTo>
                    <a:pt x="317230" y="256183"/>
                  </a:moveTo>
                  <a:lnTo>
                    <a:pt x="297911" y="273999"/>
                  </a:lnTo>
                  <a:lnTo>
                    <a:pt x="272347" y="283357"/>
                  </a:lnTo>
                  <a:lnTo>
                    <a:pt x="258175" y="284049"/>
                  </a:lnTo>
                  <a:lnTo>
                    <a:pt x="244586" y="281898"/>
                  </a:lnTo>
                  <a:lnTo>
                    <a:pt x="231910" y="277160"/>
                  </a:lnTo>
                  <a:lnTo>
                    <a:pt x="220477" y="270089"/>
                  </a:lnTo>
                  <a:lnTo>
                    <a:pt x="214640" y="292173"/>
                  </a:lnTo>
                  <a:lnTo>
                    <a:pt x="202191" y="310928"/>
                  </a:lnTo>
                  <a:lnTo>
                    <a:pt x="184254" y="324798"/>
                  </a:lnTo>
                  <a:lnTo>
                    <a:pt x="161955" y="332223"/>
                  </a:lnTo>
                  <a:lnTo>
                    <a:pt x="134445" y="330913"/>
                  </a:lnTo>
                  <a:lnTo>
                    <a:pt x="110406" y="319551"/>
                  </a:lnTo>
                  <a:lnTo>
                    <a:pt x="92381" y="300008"/>
                  </a:lnTo>
                  <a:lnTo>
                    <a:pt x="82912" y="274151"/>
                  </a:lnTo>
                  <a:lnTo>
                    <a:pt x="82107" y="263523"/>
                  </a:lnTo>
                  <a:lnTo>
                    <a:pt x="82900" y="253168"/>
                  </a:lnTo>
                  <a:lnTo>
                    <a:pt x="85190" y="243216"/>
                  </a:lnTo>
                  <a:lnTo>
                    <a:pt x="88873" y="233802"/>
                  </a:lnTo>
                  <a:lnTo>
                    <a:pt x="84182" y="235740"/>
                  </a:lnTo>
                  <a:lnTo>
                    <a:pt x="79226" y="237207"/>
                  </a:lnTo>
                  <a:lnTo>
                    <a:pt x="73992" y="238003"/>
                  </a:lnTo>
                  <a:lnTo>
                    <a:pt x="48242" y="236779"/>
                  </a:lnTo>
                  <a:lnTo>
                    <a:pt x="25737" y="226143"/>
                  </a:lnTo>
                  <a:lnTo>
                    <a:pt x="8861" y="207844"/>
                  </a:lnTo>
                  <a:lnTo>
                    <a:pt x="0" y="183631"/>
                  </a:lnTo>
                  <a:lnTo>
                    <a:pt x="1223" y="157881"/>
                  </a:lnTo>
                  <a:lnTo>
                    <a:pt x="11859" y="135376"/>
                  </a:lnTo>
                  <a:lnTo>
                    <a:pt x="30158" y="118501"/>
                  </a:lnTo>
                  <a:lnTo>
                    <a:pt x="54371" y="109639"/>
                  </a:lnTo>
                  <a:lnTo>
                    <a:pt x="60851" y="108643"/>
                  </a:lnTo>
                  <a:lnTo>
                    <a:pt x="67252" y="108667"/>
                  </a:lnTo>
                  <a:lnTo>
                    <a:pt x="73426" y="109562"/>
                  </a:lnTo>
                  <a:lnTo>
                    <a:pt x="67937" y="102269"/>
                  </a:lnTo>
                  <a:lnTo>
                    <a:pt x="63448" y="94211"/>
                  </a:lnTo>
                  <a:lnTo>
                    <a:pt x="60076" y="85461"/>
                  </a:lnTo>
                  <a:lnTo>
                    <a:pt x="57936" y="76089"/>
                  </a:lnTo>
                  <a:lnTo>
                    <a:pt x="59197" y="49607"/>
                  </a:lnTo>
                  <a:lnTo>
                    <a:pt x="70136" y="26465"/>
                  </a:lnTo>
                  <a:lnTo>
                    <a:pt x="88953" y="9113"/>
                  </a:lnTo>
                  <a:lnTo>
                    <a:pt x="113848" y="0"/>
                  </a:lnTo>
                  <a:lnTo>
                    <a:pt x="137401" y="589"/>
                  </a:lnTo>
                  <a:lnTo>
                    <a:pt x="158551" y="8923"/>
                  </a:lnTo>
                  <a:lnTo>
                    <a:pt x="175609" y="23752"/>
                  </a:lnTo>
                  <a:lnTo>
                    <a:pt x="186887" y="43826"/>
                  </a:lnTo>
                  <a:lnTo>
                    <a:pt x="195403" y="35322"/>
                  </a:lnTo>
                  <a:lnTo>
                    <a:pt x="205355" y="28382"/>
                  </a:lnTo>
                  <a:lnTo>
                    <a:pt x="216578" y="23252"/>
                  </a:lnTo>
                  <a:lnTo>
                    <a:pt x="228905" y="20180"/>
                  </a:lnTo>
                  <a:lnTo>
                    <a:pt x="256097" y="21472"/>
                  </a:lnTo>
                  <a:lnTo>
                    <a:pt x="279858" y="32701"/>
                  </a:lnTo>
                  <a:lnTo>
                    <a:pt x="297674" y="52020"/>
                  </a:lnTo>
                  <a:lnTo>
                    <a:pt x="307032" y="77583"/>
                  </a:lnTo>
                  <a:lnTo>
                    <a:pt x="306943" y="98956"/>
                  </a:lnTo>
                  <a:lnTo>
                    <a:pt x="300569" y="118575"/>
                  </a:lnTo>
                  <a:lnTo>
                    <a:pt x="288791" y="135263"/>
                  </a:lnTo>
                  <a:lnTo>
                    <a:pt x="272490" y="147845"/>
                  </a:lnTo>
                  <a:lnTo>
                    <a:pt x="292929" y="154423"/>
                  </a:lnTo>
                  <a:lnTo>
                    <a:pt x="310179" y="166834"/>
                  </a:lnTo>
                  <a:lnTo>
                    <a:pt x="322899" y="184097"/>
                  </a:lnTo>
                  <a:lnTo>
                    <a:pt x="329751" y="205231"/>
                  </a:lnTo>
                  <a:lnTo>
                    <a:pt x="328459" y="232422"/>
                  </a:lnTo>
                  <a:lnTo>
                    <a:pt x="317230" y="256183"/>
                  </a:lnTo>
                  <a:close/>
                </a:path>
              </a:pathLst>
            </a:custGeom>
            <a:solidFill>
              <a:srgbClr val="ED28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571102" y="2836040"/>
              <a:ext cx="330200" cy="332740"/>
            </a:xfrm>
            <a:custGeom>
              <a:avLst/>
              <a:gdLst/>
              <a:ahLst/>
              <a:cxnLst/>
              <a:rect l="l" t="t" r="r" b="b"/>
              <a:pathLst>
                <a:path w="330200" h="332739">
                  <a:moveTo>
                    <a:pt x="113848" y="0"/>
                  </a:moveTo>
                  <a:lnTo>
                    <a:pt x="88953" y="9113"/>
                  </a:lnTo>
                  <a:lnTo>
                    <a:pt x="70136" y="26465"/>
                  </a:lnTo>
                  <a:lnTo>
                    <a:pt x="59197" y="49607"/>
                  </a:lnTo>
                  <a:lnTo>
                    <a:pt x="57936" y="76089"/>
                  </a:lnTo>
                  <a:lnTo>
                    <a:pt x="60076" y="85461"/>
                  </a:lnTo>
                  <a:lnTo>
                    <a:pt x="63448" y="94211"/>
                  </a:lnTo>
                  <a:lnTo>
                    <a:pt x="67937" y="102269"/>
                  </a:lnTo>
                  <a:lnTo>
                    <a:pt x="73426" y="109562"/>
                  </a:lnTo>
                  <a:lnTo>
                    <a:pt x="67252" y="108667"/>
                  </a:lnTo>
                  <a:lnTo>
                    <a:pt x="30158" y="118501"/>
                  </a:lnTo>
                  <a:lnTo>
                    <a:pt x="1223" y="157881"/>
                  </a:lnTo>
                  <a:lnTo>
                    <a:pt x="0" y="183631"/>
                  </a:lnTo>
                  <a:lnTo>
                    <a:pt x="8861" y="207844"/>
                  </a:lnTo>
                  <a:lnTo>
                    <a:pt x="25737" y="226143"/>
                  </a:lnTo>
                  <a:lnTo>
                    <a:pt x="48242" y="236779"/>
                  </a:lnTo>
                  <a:lnTo>
                    <a:pt x="73992" y="238003"/>
                  </a:lnTo>
                  <a:lnTo>
                    <a:pt x="79226" y="237207"/>
                  </a:lnTo>
                  <a:lnTo>
                    <a:pt x="84182" y="235740"/>
                  </a:lnTo>
                  <a:lnTo>
                    <a:pt x="88873" y="233802"/>
                  </a:lnTo>
                  <a:lnTo>
                    <a:pt x="85190" y="243216"/>
                  </a:lnTo>
                  <a:lnTo>
                    <a:pt x="82900" y="253168"/>
                  </a:lnTo>
                  <a:lnTo>
                    <a:pt x="82107" y="263523"/>
                  </a:lnTo>
                  <a:lnTo>
                    <a:pt x="82912" y="274151"/>
                  </a:lnTo>
                  <a:lnTo>
                    <a:pt x="92381" y="300008"/>
                  </a:lnTo>
                  <a:lnTo>
                    <a:pt x="110406" y="319551"/>
                  </a:lnTo>
                  <a:lnTo>
                    <a:pt x="134445" y="330913"/>
                  </a:lnTo>
                  <a:lnTo>
                    <a:pt x="161955" y="332223"/>
                  </a:lnTo>
                  <a:lnTo>
                    <a:pt x="184254" y="324798"/>
                  </a:lnTo>
                  <a:lnTo>
                    <a:pt x="202191" y="310928"/>
                  </a:lnTo>
                  <a:lnTo>
                    <a:pt x="214640" y="292173"/>
                  </a:lnTo>
                  <a:lnTo>
                    <a:pt x="220477" y="270089"/>
                  </a:lnTo>
                  <a:lnTo>
                    <a:pt x="231910" y="277160"/>
                  </a:lnTo>
                  <a:lnTo>
                    <a:pt x="244586" y="281898"/>
                  </a:lnTo>
                  <a:lnTo>
                    <a:pt x="258175" y="284049"/>
                  </a:lnTo>
                  <a:lnTo>
                    <a:pt x="272347" y="283357"/>
                  </a:lnTo>
                  <a:lnTo>
                    <a:pt x="297911" y="273999"/>
                  </a:lnTo>
                  <a:lnTo>
                    <a:pt x="317230" y="256183"/>
                  </a:lnTo>
                  <a:lnTo>
                    <a:pt x="328459" y="232422"/>
                  </a:lnTo>
                  <a:lnTo>
                    <a:pt x="329751" y="205231"/>
                  </a:lnTo>
                  <a:lnTo>
                    <a:pt x="322899" y="184097"/>
                  </a:lnTo>
                  <a:lnTo>
                    <a:pt x="310179" y="166834"/>
                  </a:lnTo>
                  <a:lnTo>
                    <a:pt x="292929" y="154423"/>
                  </a:lnTo>
                  <a:lnTo>
                    <a:pt x="272490" y="147845"/>
                  </a:lnTo>
                  <a:lnTo>
                    <a:pt x="288791" y="135263"/>
                  </a:lnTo>
                  <a:lnTo>
                    <a:pt x="300569" y="118575"/>
                  </a:lnTo>
                  <a:lnTo>
                    <a:pt x="306943" y="98956"/>
                  </a:lnTo>
                  <a:lnTo>
                    <a:pt x="307032" y="77583"/>
                  </a:lnTo>
                  <a:lnTo>
                    <a:pt x="297674" y="52020"/>
                  </a:lnTo>
                  <a:lnTo>
                    <a:pt x="279858" y="32701"/>
                  </a:lnTo>
                  <a:lnTo>
                    <a:pt x="256097" y="21472"/>
                  </a:lnTo>
                  <a:lnTo>
                    <a:pt x="228905" y="20180"/>
                  </a:lnTo>
                  <a:lnTo>
                    <a:pt x="216578" y="23252"/>
                  </a:lnTo>
                  <a:lnTo>
                    <a:pt x="205355" y="28382"/>
                  </a:lnTo>
                  <a:lnTo>
                    <a:pt x="195403" y="35322"/>
                  </a:lnTo>
                  <a:lnTo>
                    <a:pt x="186887" y="43826"/>
                  </a:lnTo>
                  <a:lnTo>
                    <a:pt x="175609" y="23752"/>
                  </a:lnTo>
                  <a:lnTo>
                    <a:pt x="158551" y="8923"/>
                  </a:lnTo>
                  <a:lnTo>
                    <a:pt x="137401" y="589"/>
                  </a:lnTo>
                  <a:lnTo>
                    <a:pt x="113848" y="0"/>
                  </a:lnTo>
                  <a:close/>
                </a:path>
              </a:pathLst>
            </a:custGeom>
            <a:ln w="12534">
              <a:solidFill>
                <a:srgbClr val="2523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687084" y="2946870"/>
              <a:ext cx="103322" cy="103443"/>
            </a:xfrm>
            <a:prstGeom prst="rect">
              <a:avLst/>
            </a:prstGeom>
          </p:spPr>
        </p:pic>
      </p:grpSp>
      <p:sp>
        <p:nvSpPr>
          <p:cNvPr id="29" name="object 29" descr="$PPTXTitle"/>
          <p:cNvSpPr txBox="1">
            <a:spLocks noGrp="1"/>
          </p:cNvSpPr>
          <p:nvPr>
            <p:ph type="title"/>
          </p:nvPr>
        </p:nvSpPr>
        <p:spPr>
          <a:xfrm>
            <a:off x="714342" y="534859"/>
            <a:ext cx="6047105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4400" spc="70">
                <a:solidFill>
                  <a:srgbClr val="1AB14B"/>
                </a:solidFill>
              </a:rPr>
              <a:t>SUMMER </a:t>
            </a:r>
            <a:r>
              <a:rPr sz="4400" spc="80">
                <a:solidFill>
                  <a:srgbClr val="1AB14B"/>
                </a:solidFill>
              </a:rPr>
              <a:t>CHALLENGE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747168" y="1447214"/>
            <a:ext cx="5348831" cy="107734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3300"/>
              </a:lnSpc>
              <a:spcBef>
                <a:spcPts val="95"/>
              </a:spcBef>
            </a:pPr>
            <a:r>
              <a:rPr sz="175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Using</a:t>
            </a:r>
            <a:r>
              <a:rPr sz="1750" spc="2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 </a:t>
            </a:r>
            <a:r>
              <a:rPr sz="175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the</a:t>
            </a:r>
            <a:r>
              <a:rPr sz="1750" spc="2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 </a:t>
            </a:r>
            <a:r>
              <a:rPr sz="175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Bingo</a:t>
            </a:r>
            <a:r>
              <a:rPr sz="1750" spc="25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 </a:t>
            </a:r>
            <a:r>
              <a:rPr sz="175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Challenge</a:t>
            </a:r>
            <a:r>
              <a:rPr sz="1750" spc="2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 </a:t>
            </a:r>
            <a:r>
              <a:rPr lang="en-GB" sz="1750" spc="2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sheet, </a:t>
            </a:r>
            <a:r>
              <a:rPr sz="175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participate</a:t>
            </a:r>
            <a:r>
              <a:rPr sz="1750" spc="1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 </a:t>
            </a:r>
            <a:r>
              <a:rPr sz="175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in</a:t>
            </a:r>
            <a:r>
              <a:rPr sz="1750" spc="1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 </a:t>
            </a:r>
            <a:r>
              <a:rPr sz="175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several</a:t>
            </a:r>
            <a:r>
              <a:rPr sz="1750" spc="15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 </a:t>
            </a:r>
            <a:r>
              <a:rPr sz="175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mini-reading</a:t>
            </a:r>
            <a:r>
              <a:rPr sz="1750" spc="1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 </a:t>
            </a:r>
            <a:r>
              <a:rPr sz="1750" spc="-1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challenges while </a:t>
            </a:r>
            <a:r>
              <a:rPr sz="175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testing</a:t>
            </a:r>
            <a:r>
              <a:rPr sz="1750" spc="15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 </a:t>
            </a:r>
            <a:r>
              <a:rPr sz="175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your</a:t>
            </a:r>
            <a:r>
              <a:rPr sz="1750" spc="15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 </a:t>
            </a:r>
            <a:r>
              <a:rPr sz="175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bingo</a:t>
            </a:r>
            <a:r>
              <a:rPr sz="1750" spc="15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 </a:t>
            </a:r>
            <a:r>
              <a:rPr sz="1750" spc="-1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skills</a:t>
            </a:r>
            <a:r>
              <a:rPr lang="en-GB" sz="1750" spc="-1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 this summer.</a:t>
            </a:r>
            <a:endParaRPr sz="1750">
              <a:latin typeface="Source Sans Pro" panose="020B0503030403020204" pitchFamily="34" charset="0"/>
              <a:cs typeface="Source Sans Pro Semibold"/>
            </a:endParaRPr>
          </a:p>
        </p:txBody>
      </p:sp>
      <p:sp>
        <p:nvSpPr>
          <p:cNvPr id="33" name="bg object 16">
            <a:extLst>
              <a:ext uri="{FF2B5EF4-FFF2-40B4-BE49-F238E27FC236}">
                <a16:creationId xmlns:a16="http://schemas.microsoft.com/office/drawing/2014/main" id="{DA01ECB9-EAA1-CB31-4F3F-74682E487A56}"/>
              </a:ext>
            </a:extLst>
          </p:cNvPr>
          <p:cNvSpPr/>
          <p:nvPr/>
        </p:nvSpPr>
        <p:spPr>
          <a:xfrm>
            <a:off x="0" y="6729006"/>
            <a:ext cx="2439035" cy="129539"/>
          </a:xfrm>
          <a:custGeom>
            <a:avLst/>
            <a:gdLst/>
            <a:ahLst/>
            <a:cxnLst/>
            <a:rect l="l" t="t" r="r" b="b"/>
            <a:pathLst>
              <a:path w="2439035" h="129540">
                <a:moveTo>
                  <a:pt x="2438641" y="0"/>
                </a:moveTo>
                <a:lnTo>
                  <a:pt x="0" y="0"/>
                </a:lnTo>
                <a:lnTo>
                  <a:pt x="0" y="128993"/>
                </a:lnTo>
                <a:lnTo>
                  <a:pt x="2438641" y="128993"/>
                </a:lnTo>
                <a:lnTo>
                  <a:pt x="2438641" y="0"/>
                </a:lnTo>
                <a:close/>
              </a:path>
            </a:pathLst>
          </a:custGeom>
          <a:solidFill>
            <a:srgbClr val="ED28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g object 17">
            <a:extLst>
              <a:ext uri="{FF2B5EF4-FFF2-40B4-BE49-F238E27FC236}">
                <a16:creationId xmlns:a16="http://schemas.microsoft.com/office/drawing/2014/main" id="{48D41CB1-B94E-69D2-9DB5-7A241D2375FC}"/>
              </a:ext>
            </a:extLst>
          </p:cNvPr>
          <p:cNvSpPr/>
          <p:nvPr/>
        </p:nvSpPr>
        <p:spPr>
          <a:xfrm>
            <a:off x="2438641" y="6729006"/>
            <a:ext cx="2439035" cy="129539"/>
          </a:xfrm>
          <a:custGeom>
            <a:avLst/>
            <a:gdLst/>
            <a:ahLst/>
            <a:cxnLst/>
            <a:rect l="l" t="t" r="r" b="b"/>
            <a:pathLst>
              <a:path w="2439035" h="129540">
                <a:moveTo>
                  <a:pt x="2438654" y="0"/>
                </a:moveTo>
                <a:lnTo>
                  <a:pt x="0" y="0"/>
                </a:lnTo>
                <a:lnTo>
                  <a:pt x="0" y="128993"/>
                </a:lnTo>
                <a:lnTo>
                  <a:pt x="2438654" y="128993"/>
                </a:lnTo>
                <a:lnTo>
                  <a:pt x="2438654" y="0"/>
                </a:lnTo>
                <a:close/>
              </a:path>
            </a:pathLst>
          </a:custGeom>
          <a:solidFill>
            <a:srgbClr val="E274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g object 18">
            <a:extLst>
              <a:ext uri="{FF2B5EF4-FFF2-40B4-BE49-F238E27FC236}">
                <a16:creationId xmlns:a16="http://schemas.microsoft.com/office/drawing/2014/main" id="{04E1B783-FF91-06A0-FF8F-DFAB3B70393D}"/>
              </a:ext>
            </a:extLst>
          </p:cNvPr>
          <p:cNvSpPr/>
          <p:nvPr/>
        </p:nvSpPr>
        <p:spPr>
          <a:xfrm>
            <a:off x="4877282" y="6729006"/>
            <a:ext cx="2439035" cy="129539"/>
          </a:xfrm>
          <a:custGeom>
            <a:avLst/>
            <a:gdLst/>
            <a:ahLst/>
            <a:cxnLst/>
            <a:rect l="l" t="t" r="r" b="b"/>
            <a:pathLst>
              <a:path w="2439034" h="129540">
                <a:moveTo>
                  <a:pt x="2438641" y="0"/>
                </a:moveTo>
                <a:lnTo>
                  <a:pt x="0" y="0"/>
                </a:lnTo>
                <a:lnTo>
                  <a:pt x="0" y="128993"/>
                </a:lnTo>
                <a:lnTo>
                  <a:pt x="2438641" y="128993"/>
                </a:lnTo>
                <a:lnTo>
                  <a:pt x="2438641" y="0"/>
                </a:lnTo>
                <a:close/>
              </a:path>
            </a:pathLst>
          </a:custGeom>
          <a:solidFill>
            <a:srgbClr val="FFCB1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g object 19">
            <a:extLst>
              <a:ext uri="{FF2B5EF4-FFF2-40B4-BE49-F238E27FC236}">
                <a16:creationId xmlns:a16="http://schemas.microsoft.com/office/drawing/2014/main" id="{B7C0A828-19DB-9D9A-B1AF-D5A64D6B5A64}"/>
              </a:ext>
            </a:extLst>
          </p:cNvPr>
          <p:cNvSpPr/>
          <p:nvPr/>
        </p:nvSpPr>
        <p:spPr>
          <a:xfrm>
            <a:off x="7315923" y="6729006"/>
            <a:ext cx="2439035" cy="129539"/>
          </a:xfrm>
          <a:custGeom>
            <a:avLst/>
            <a:gdLst/>
            <a:ahLst/>
            <a:cxnLst/>
            <a:rect l="l" t="t" r="r" b="b"/>
            <a:pathLst>
              <a:path w="2439034" h="129540">
                <a:moveTo>
                  <a:pt x="2438641" y="0"/>
                </a:moveTo>
                <a:lnTo>
                  <a:pt x="0" y="0"/>
                </a:lnTo>
                <a:lnTo>
                  <a:pt x="0" y="128993"/>
                </a:lnTo>
                <a:lnTo>
                  <a:pt x="2438641" y="128993"/>
                </a:lnTo>
                <a:lnTo>
                  <a:pt x="2438641" y="0"/>
                </a:lnTo>
                <a:close/>
              </a:path>
            </a:pathLst>
          </a:custGeom>
          <a:solidFill>
            <a:srgbClr val="0CB1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g object 20">
            <a:extLst>
              <a:ext uri="{FF2B5EF4-FFF2-40B4-BE49-F238E27FC236}">
                <a16:creationId xmlns:a16="http://schemas.microsoft.com/office/drawing/2014/main" id="{FA8B7D58-0AFD-0301-2DC4-906B16F587CF}"/>
              </a:ext>
            </a:extLst>
          </p:cNvPr>
          <p:cNvSpPr/>
          <p:nvPr/>
        </p:nvSpPr>
        <p:spPr>
          <a:xfrm>
            <a:off x="9754552" y="6729006"/>
            <a:ext cx="2439035" cy="129539"/>
          </a:xfrm>
          <a:custGeom>
            <a:avLst/>
            <a:gdLst/>
            <a:ahLst/>
            <a:cxnLst/>
            <a:rect l="l" t="t" r="r" b="b"/>
            <a:pathLst>
              <a:path w="2439034" h="129540">
                <a:moveTo>
                  <a:pt x="2438654" y="0"/>
                </a:moveTo>
                <a:lnTo>
                  <a:pt x="0" y="0"/>
                </a:lnTo>
                <a:lnTo>
                  <a:pt x="0" y="128993"/>
                </a:lnTo>
                <a:lnTo>
                  <a:pt x="2438654" y="128993"/>
                </a:lnTo>
                <a:lnTo>
                  <a:pt x="2438654" y="0"/>
                </a:lnTo>
                <a:close/>
              </a:path>
            </a:pathLst>
          </a:custGeom>
          <a:solidFill>
            <a:srgbClr val="00AC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5A6412-2723-FDDB-A520-7060929CADA6}"/>
              </a:ext>
            </a:extLst>
          </p:cNvPr>
          <p:cNvSpPr txBox="1"/>
          <p:nvPr/>
        </p:nvSpPr>
        <p:spPr>
          <a:xfrm>
            <a:off x="674468" y="2661564"/>
            <a:ext cx="5473961" cy="7869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379730" algn="l">
              <a:lnSpc>
                <a:spcPct val="128600"/>
              </a:lnSpc>
            </a:pPr>
            <a:r>
              <a:rPr lang="en-GB" sz="1800" b="1">
                <a:solidFill>
                  <a:srgbClr val="252356"/>
                </a:solidFill>
                <a:latin typeface="Source Sans Pro"/>
                <a:cs typeface="Source Sans Pro"/>
              </a:rPr>
              <a:t>Please</a:t>
            </a:r>
            <a:r>
              <a:rPr lang="en-GB" sz="1800" b="1" spc="15">
                <a:solidFill>
                  <a:srgbClr val="252356"/>
                </a:solidFill>
                <a:latin typeface="Source Sans Pro"/>
                <a:cs typeface="Source Sans Pro"/>
              </a:rPr>
              <a:t> </a:t>
            </a:r>
            <a:r>
              <a:rPr lang="en-GB" sz="1800" b="1">
                <a:solidFill>
                  <a:srgbClr val="252356"/>
                </a:solidFill>
                <a:latin typeface="Source Sans Pro"/>
                <a:cs typeface="Source Sans Pro"/>
              </a:rPr>
              <a:t>return</a:t>
            </a:r>
            <a:r>
              <a:rPr lang="en-GB" sz="1800" b="1" spc="20">
                <a:solidFill>
                  <a:srgbClr val="252356"/>
                </a:solidFill>
                <a:latin typeface="Source Sans Pro"/>
                <a:cs typeface="Source Sans Pro"/>
              </a:rPr>
              <a:t> </a:t>
            </a:r>
            <a:r>
              <a:rPr lang="en-GB" sz="1800" b="1">
                <a:solidFill>
                  <a:srgbClr val="252356"/>
                </a:solidFill>
                <a:latin typeface="Source Sans Pro"/>
                <a:cs typeface="Source Sans Pro"/>
              </a:rPr>
              <a:t>the</a:t>
            </a:r>
            <a:r>
              <a:rPr lang="en-GB" sz="1800" b="1" spc="15">
                <a:solidFill>
                  <a:srgbClr val="252356"/>
                </a:solidFill>
                <a:latin typeface="Source Sans Pro"/>
                <a:cs typeface="Source Sans Pro"/>
              </a:rPr>
              <a:t> </a:t>
            </a:r>
            <a:r>
              <a:rPr lang="en-GB" sz="1800" b="1">
                <a:solidFill>
                  <a:srgbClr val="252356"/>
                </a:solidFill>
                <a:latin typeface="Source Sans Pro"/>
                <a:cs typeface="Source Sans Pro"/>
              </a:rPr>
              <a:t>completed</a:t>
            </a:r>
            <a:r>
              <a:rPr lang="en-GB" sz="1800" b="1" spc="20">
                <a:solidFill>
                  <a:srgbClr val="252356"/>
                </a:solidFill>
                <a:latin typeface="Source Sans Pro"/>
                <a:cs typeface="Source Sans Pro"/>
              </a:rPr>
              <a:t> </a:t>
            </a:r>
            <a:r>
              <a:rPr lang="en-GB" sz="1800" b="1" spc="-10">
                <a:solidFill>
                  <a:srgbClr val="252356"/>
                </a:solidFill>
                <a:latin typeface="Source Sans Pro"/>
                <a:cs typeface="Source Sans Pro"/>
              </a:rPr>
              <a:t>worksheets </a:t>
            </a:r>
          </a:p>
          <a:p>
            <a:pPr marL="12700" marR="379730" algn="l">
              <a:lnSpc>
                <a:spcPct val="128600"/>
              </a:lnSpc>
            </a:pPr>
            <a:r>
              <a:rPr lang="en-GB" sz="1800" b="1" spc="-10">
                <a:solidFill>
                  <a:srgbClr val="252356"/>
                </a:solidFill>
                <a:latin typeface="Source Sans Pro"/>
                <a:cs typeface="Source Sans Pro"/>
              </a:rPr>
              <a:t>to school</a:t>
            </a:r>
            <a:r>
              <a:rPr lang="en-GB" b="1" spc="-10">
                <a:solidFill>
                  <a:srgbClr val="252356"/>
                </a:solidFill>
                <a:latin typeface="Source Sans Pro"/>
                <a:cs typeface="Source Sans Pro"/>
              </a:rPr>
              <a:t> by the 6</a:t>
            </a:r>
            <a:r>
              <a:rPr lang="en-GB" b="1" spc="-10" baseline="30000">
                <a:solidFill>
                  <a:srgbClr val="252356"/>
                </a:solidFill>
                <a:latin typeface="Source Sans Pro"/>
                <a:cs typeface="Source Sans Pro"/>
              </a:rPr>
              <a:t>th</a:t>
            </a:r>
            <a:r>
              <a:rPr lang="en-GB" b="1" spc="-10">
                <a:solidFill>
                  <a:srgbClr val="252356"/>
                </a:solidFill>
                <a:latin typeface="Source Sans Pro"/>
                <a:cs typeface="Source Sans Pro"/>
              </a:rPr>
              <a:t> September.</a:t>
            </a:r>
            <a:endParaRPr lang="en-GB" sz="1800" b="1" spc="-10">
              <a:solidFill>
                <a:srgbClr val="252356"/>
              </a:solidFill>
              <a:latin typeface="Source Sans Pro"/>
              <a:cs typeface="Source Sans Pro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D9F55369-E9D9-47A1-570B-0C15B57FCE6D}"/>
              </a:ext>
            </a:extLst>
          </p:cNvPr>
          <p:cNvSpPr/>
          <p:nvPr/>
        </p:nvSpPr>
        <p:spPr>
          <a:xfrm>
            <a:off x="747169" y="3749802"/>
            <a:ext cx="5156940" cy="1929707"/>
          </a:xfrm>
          <a:prstGeom prst="roundRect">
            <a:avLst>
              <a:gd name="adj" fmla="val 13183"/>
            </a:avLst>
          </a:prstGeom>
          <a:solidFill>
            <a:srgbClr val="1AB14B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E526346-4E1D-406A-018B-000F3645D64D}"/>
              </a:ext>
            </a:extLst>
          </p:cNvPr>
          <p:cNvSpPr txBox="1"/>
          <p:nvPr/>
        </p:nvSpPr>
        <p:spPr>
          <a:xfrm>
            <a:off x="990600" y="4032541"/>
            <a:ext cx="4913509" cy="1342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379730" algn="l">
              <a:lnSpc>
                <a:spcPct val="128600"/>
              </a:lnSpc>
            </a:pPr>
            <a:r>
              <a:rPr lang="en-GB" sz="2800" b="1">
                <a:solidFill>
                  <a:srgbClr val="1AB14B"/>
                </a:solidFill>
                <a:latin typeface="Source Sans Pro"/>
                <a:cs typeface="Source Sans Pro"/>
              </a:rPr>
              <a:t>WHAT CAN YOU WIN!</a:t>
            </a:r>
          </a:p>
          <a:p>
            <a:pPr marL="12700" marR="379730" algn="l">
              <a:lnSpc>
                <a:spcPct val="128600"/>
              </a:lnSpc>
            </a:pPr>
            <a:r>
              <a:rPr lang="en-GB" b="1">
                <a:solidFill>
                  <a:srgbClr val="252356"/>
                </a:solidFill>
                <a:latin typeface="Source Sans Pro"/>
                <a:cs typeface="Source Sans Pro"/>
              </a:rPr>
              <a:t>5 winners will be selected to win a</a:t>
            </a:r>
            <a:endParaRPr lang="en-GB" sz="1800" b="1" spc="30">
              <a:solidFill>
                <a:srgbClr val="252356"/>
              </a:solidFill>
              <a:latin typeface="Source Sans Pro"/>
              <a:cs typeface="Source Sans Pro"/>
            </a:endParaRPr>
          </a:p>
          <a:p>
            <a:pPr marL="12700" marR="379730" algn="l">
              <a:lnSpc>
                <a:spcPct val="128600"/>
              </a:lnSpc>
            </a:pPr>
            <a:r>
              <a:rPr lang="en-GB" sz="1800" b="1">
                <a:solidFill>
                  <a:srgbClr val="252356"/>
                </a:solidFill>
                <a:latin typeface="Source Sans Pro"/>
                <a:cs typeface="Source Sans Pro"/>
              </a:rPr>
              <a:t>£</a:t>
            </a:r>
            <a:r>
              <a:rPr lang="en-GB" b="1">
                <a:solidFill>
                  <a:srgbClr val="252356"/>
                </a:solidFill>
                <a:latin typeface="Source Sans Pro"/>
                <a:cs typeface="Source Sans Pro"/>
              </a:rPr>
              <a:t>50</a:t>
            </a:r>
            <a:r>
              <a:rPr lang="en-GB" sz="1800" b="1" spc="30">
                <a:solidFill>
                  <a:srgbClr val="252356"/>
                </a:solidFill>
                <a:latin typeface="Source Sans Pro"/>
                <a:cs typeface="Source Sans Pro"/>
              </a:rPr>
              <a:t> </a:t>
            </a:r>
            <a:r>
              <a:rPr lang="en-GB" sz="1800" b="1" spc="-10">
                <a:solidFill>
                  <a:srgbClr val="252356"/>
                </a:solidFill>
                <a:latin typeface="Source Sans Pro"/>
                <a:cs typeface="Source Sans Pro"/>
              </a:rPr>
              <a:t>voucher </a:t>
            </a:r>
            <a:r>
              <a:rPr lang="en-GB" sz="1800" b="1">
                <a:solidFill>
                  <a:srgbClr val="252356"/>
                </a:solidFill>
                <a:latin typeface="Source Sans Pro"/>
                <a:cs typeface="Source Sans Pro"/>
              </a:rPr>
              <a:t>and</a:t>
            </a:r>
            <a:r>
              <a:rPr lang="en-GB" sz="1800" b="1" spc="-10">
                <a:solidFill>
                  <a:srgbClr val="252356"/>
                </a:solidFill>
                <a:latin typeface="Source Sans Pro"/>
                <a:cs typeface="Source Sans Pro"/>
              </a:rPr>
              <a:t> </a:t>
            </a:r>
            <a:r>
              <a:rPr lang="en-GB" sz="1800" b="1">
                <a:solidFill>
                  <a:srgbClr val="252356"/>
                </a:solidFill>
                <a:latin typeface="Source Sans Pro"/>
                <a:cs typeface="Source Sans Pro"/>
              </a:rPr>
              <a:t>a</a:t>
            </a:r>
            <a:r>
              <a:rPr lang="en-GB" sz="1800" b="1" spc="-10">
                <a:solidFill>
                  <a:srgbClr val="252356"/>
                </a:solidFill>
                <a:latin typeface="Source Sans Pro"/>
                <a:cs typeface="Source Sans Pro"/>
              </a:rPr>
              <a:t> personalised certificate.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8C8B09-6C6A-4164-3706-9F5C877053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9">
            <a:extLst>
              <a:ext uri="{FF2B5EF4-FFF2-40B4-BE49-F238E27FC236}">
                <a16:creationId xmlns:a16="http://schemas.microsoft.com/office/drawing/2014/main" id="{A4C3038B-BA3C-044E-FE07-6856E56F3608}"/>
              </a:ext>
            </a:extLst>
          </p:cNvPr>
          <p:cNvSpPr/>
          <p:nvPr/>
        </p:nvSpPr>
        <p:spPr>
          <a:xfrm>
            <a:off x="694741" y="2128977"/>
            <a:ext cx="6163260" cy="1824887"/>
          </a:xfrm>
          <a:prstGeom prst="roundRect">
            <a:avLst>
              <a:gd name="adj" fmla="val 11509"/>
            </a:avLst>
          </a:prstGeom>
          <a:solidFill>
            <a:srgbClr val="1AB14B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bject 29" descr="$PPTXTitle">
            <a:extLst>
              <a:ext uri="{FF2B5EF4-FFF2-40B4-BE49-F238E27FC236}">
                <a16:creationId xmlns:a16="http://schemas.microsoft.com/office/drawing/2014/main" id="{CBB18755-D361-544C-B9C9-20E34D49D18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37040" y="378160"/>
            <a:ext cx="7667658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4400" spc="70">
                <a:solidFill>
                  <a:srgbClr val="1AB14B"/>
                </a:solidFill>
              </a:rPr>
              <a:t>BOOK RECOMENDATION</a:t>
            </a:r>
            <a:endParaRPr sz="4400" spc="80">
              <a:solidFill>
                <a:srgbClr val="1AB14B"/>
              </a:solidFill>
            </a:endParaRPr>
          </a:p>
        </p:txBody>
      </p:sp>
      <p:sp>
        <p:nvSpPr>
          <p:cNvPr id="30" name="object 30">
            <a:extLst>
              <a:ext uri="{FF2B5EF4-FFF2-40B4-BE49-F238E27FC236}">
                <a16:creationId xmlns:a16="http://schemas.microsoft.com/office/drawing/2014/main" id="{929DB842-5BFD-3C3E-4ED3-CDF1B698442D}"/>
              </a:ext>
            </a:extLst>
          </p:cNvPr>
          <p:cNvSpPr txBox="1"/>
          <p:nvPr/>
        </p:nvSpPr>
        <p:spPr>
          <a:xfrm>
            <a:off x="759738" y="1105381"/>
            <a:ext cx="9463631" cy="7063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3300"/>
              </a:lnSpc>
              <a:spcBef>
                <a:spcPts val="95"/>
              </a:spcBef>
            </a:pPr>
            <a:r>
              <a:rPr lang="en-US" sz="175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Have you ever read a book you loved so much that you just had to tell someone else to read it too? You can also take part of the summer challenge by submitting a:</a:t>
            </a:r>
          </a:p>
        </p:txBody>
      </p:sp>
      <p:sp>
        <p:nvSpPr>
          <p:cNvPr id="33" name="bg object 16">
            <a:extLst>
              <a:ext uri="{FF2B5EF4-FFF2-40B4-BE49-F238E27FC236}">
                <a16:creationId xmlns:a16="http://schemas.microsoft.com/office/drawing/2014/main" id="{94463160-07D9-C804-571C-8839DC223B87}"/>
              </a:ext>
            </a:extLst>
          </p:cNvPr>
          <p:cNvSpPr/>
          <p:nvPr/>
        </p:nvSpPr>
        <p:spPr>
          <a:xfrm>
            <a:off x="0" y="6729006"/>
            <a:ext cx="2439035" cy="129539"/>
          </a:xfrm>
          <a:custGeom>
            <a:avLst/>
            <a:gdLst/>
            <a:ahLst/>
            <a:cxnLst/>
            <a:rect l="l" t="t" r="r" b="b"/>
            <a:pathLst>
              <a:path w="2439035" h="129540">
                <a:moveTo>
                  <a:pt x="2438641" y="0"/>
                </a:moveTo>
                <a:lnTo>
                  <a:pt x="0" y="0"/>
                </a:lnTo>
                <a:lnTo>
                  <a:pt x="0" y="128993"/>
                </a:lnTo>
                <a:lnTo>
                  <a:pt x="2438641" y="128993"/>
                </a:lnTo>
                <a:lnTo>
                  <a:pt x="2438641" y="0"/>
                </a:lnTo>
                <a:close/>
              </a:path>
            </a:pathLst>
          </a:custGeom>
          <a:solidFill>
            <a:srgbClr val="ED28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g object 17">
            <a:extLst>
              <a:ext uri="{FF2B5EF4-FFF2-40B4-BE49-F238E27FC236}">
                <a16:creationId xmlns:a16="http://schemas.microsoft.com/office/drawing/2014/main" id="{3718CF03-442E-CBB4-EB3E-07A3051089D7}"/>
              </a:ext>
            </a:extLst>
          </p:cNvPr>
          <p:cNvSpPr/>
          <p:nvPr/>
        </p:nvSpPr>
        <p:spPr>
          <a:xfrm>
            <a:off x="2438641" y="6729006"/>
            <a:ext cx="2439035" cy="129539"/>
          </a:xfrm>
          <a:custGeom>
            <a:avLst/>
            <a:gdLst/>
            <a:ahLst/>
            <a:cxnLst/>
            <a:rect l="l" t="t" r="r" b="b"/>
            <a:pathLst>
              <a:path w="2439035" h="129540">
                <a:moveTo>
                  <a:pt x="2438654" y="0"/>
                </a:moveTo>
                <a:lnTo>
                  <a:pt x="0" y="0"/>
                </a:lnTo>
                <a:lnTo>
                  <a:pt x="0" y="128993"/>
                </a:lnTo>
                <a:lnTo>
                  <a:pt x="2438654" y="128993"/>
                </a:lnTo>
                <a:lnTo>
                  <a:pt x="2438654" y="0"/>
                </a:lnTo>
                <a:close/>
              </a:path>
            </a:pathLst>
          </a:custGeom>
          <a:solidFill>
            <a:srgbClr val="E274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g object 18">
            <a:extLst>
              <a:ext uri="{FF2B5EF4-FFF2-40B4-BE49-F238E27FC236}">
                <a16:creationId xmlns:a16="http://schemas.microsoft.com/office/drawing/2014/main" id="{BC837E27-EC34-3B73-A4CE-729FC63C3693}"/>
              </a:ext>
            </a:extLst>
          </p:cNvPr>
          <p:cNvSpPr/>
          <p:nvPr/>
        </p:nvSpPr>
        <p:spPr>
          <a:xfrm>
            <a:off x="4877282" y="6729006"/>
            <a:ext cx="2439035" cy="129539"/>
          </a:xfrm>
          <a:custGeom>
            <a:avLst/>
            <a:gdLst/>
            <a:ahLst/>
            <a:cxnLst/>
            <a:rect l="l" t="t" r="r" b="b"/>
            <a:pathLst>
              <a:path w="2439034" h="129540">
                <a:moveTo>
                  <a:pt x="2438641" y="0"/>
                </a:moveTo>
                <a:lnTo>
                  <a:pt x="0" y="0"/>
                </a:lnTo>
                <a:lnTo>
                  <a:pt x="0" y="128993"/>
                </a:lnTo>
                <a:lnTo>
                  <a:pt x="2438641" y="128993"/>
                </a:lnTo>
                <a:lnTo>
                  <a:pt x="2438641" y="0"/>
                </a:lnTo>
                <a:close/>
              </a:path>
            </a:pathLst>
          </a:custGeom>
          <a:solidFill>
            <a:srgbClr val="FFCB1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g object 19">
            <a:extLst>
              <a:ext uri="{FF2B5EF4-FFF2-40B4-BE49-F238E27FC236}">
                <a16:creationId xmlns:a16="http://schemas.microsoft.com/office/drawing/2014/main" id="{4E7E8DC6-9E52-404C-7537-46A7BB3136C1}"/>
              </a:ext>
            </a:extLst>
          </p:cNvPr>
          <p:cNvSpPr/>
          <p:nvPr/>
        </p:nvSpPr>
        <p:spPr>
          <a:xfrm>
            <a:off x="7315923" y="6729006"/>
            <a:ext cx="2439035" cy="129539"/>
          </a:xfrm>
          <a:custGeom>
            <a:avLst/>
            <a:gdLst/>
            <a:ahLst/>
            <a:cxnLst/>
            <a:rect l="l" t="t" r="r" b="b"/>
            <a:pathLst>
              <a:path w="2439034" h="129540">
                <a:moveTo>
                  <a:pt x="2438641" y="0"/>
                </a:moveTo>
                <a:lnTo>
                  <a:pt x="0" y="0"/>
                </a:lnTo>
                <a:lnTo>
                  <a:pt x="0" y="128993"/>
                </a:lnTo>
                <a:lnTo>
                  <a:pt x="2438641" y="128993"/>
                </a:lnTo>
                <a:lnTo>
                  <a:pt x="2438641" y="0"/>
                </a:lnTo>
                <a:close/>
              </a:path>
            </a:pathLst>
          </a:custGeom>
          <a:solidFill>
            <a:srgbClr val="0CB1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g object 20">
            <a:extLst>
              <a:ext uri="{FF2B5EF4-FFF2-40B4-BE49-F238E27FC236}">
                <a16:creationId xmlns:a16="http://schemas.microsoft.com/office/drawing/2014/main" id="{BE63A456-E90E-7796-55EB-68A5FBFA1C3C}"/>
              </a:ext>
            </a:extLst>
          </p:cNvPr>
          <p:cNvSpPr/>
          <p:nvPr/>
        </p:nvSpPr>
        <p:spPr>
          <a:xfrm>
            <a:off x="9754552" y="6729006"/>
            <a:ext cx="2439035" cy="129539"/>
          </a:xfrm>
          <a:custGeom>
            <a:avLst/>
            <a:gdLst/>
            <a:ahLst/>
            <a:cxnLst/>
            <a:rect l="l" t="t" r="r" b="b"/>
            <a:pathLst>
              <a:path w="2439034" h="129540">
                <a:moveTo>
                  <a:pt x="2438654" y="0"/>
                </a:moveTo>
                <a:lnTo>
                  <a:pt x="0" y="0"/>
                </a:lnTo>
                <a:lnTo>
                  <a:pt x="0" y="128993"/>
                </a:lnTo>
                <a:lnTo>
                  <a:pt x="2438654" y="128993"/>
                </a:lnTo>
                <a:lnTo>
                  <a:pt x="2438654" y="0"/>
                </a:lnTo>
                <a:close/>
              </a:path>
            </a:pathLst>
          </a:custGeom>
          <a:solidFill>
            <a:srgbClr val="00AC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576CB5-789D-BB0E-A353-AAC8C2D5770B}"/>
              </a:ext>
            </a:extLst>
          </p:cNvPr>
          <p:cNvSpPr txBox="1"/>
          <p:nvPr/>
        </p:nvSpPr>
        <p:spPr>
          <a:xfrm>
            <a:off x="658882" y="5965974"/>
            <a:ext cx="8068260" cy="4205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379730" algn="l">
              <a:lnSpc>
                <a:spcPct val="128600"/>
              </a:lnSpc>
            </a:pPr>
            <a:r>
              <a:rPr lang="en-GB" sz="1800" b="1">
                <a:solidFill>
                  <a:srgbClr val="252356"/>
                </a:solidFill>
                <a:latin typeface="Source Sans Pro"/>
                <a:cs typeface="Source Sans Pro"/>
              </a:rPr>
              <a:t>Please</a:t>
            </a:r>
            <a:r>
              <a:rPr lang="en-GB" sz="1800" b="1" spc="15">
                <a:solidFill>
                  <a:srgbClr val="252356"/>
                </a:solidFill>
                <a:latin typeface="Source Sans Pro"/>
                <a:cs typeface="Source Sans Pro"/>
              </a:rPr>
              <a:t> </a:t>
            </a:r>
            <a:r>
              <a:rPr lang="en-GB" sz="1800" b="1">
                <a:solidFill>
                  <a:srgbClr val="252356"/>
                </a:solidFill>
                <a:latin typeface="Source Sans Pro"/>
                <a:cs typeface="Source Sans Pro"/>
              </a:rPr>
              <a:t>return</a:t>
            </a:r>
            <a:r>
              <a:rPr lang="en-GB" sz="1800" b="1" spc="20">
                <a:solidFill>
                  <a:srgbClr val="252356"/>
                </a:solidFill>
                <a:latin typeface="Source Sans Pro"/>
                <a:cs typeface="Source Sans Pro"/>
              </a:rPr>
              <a:t> </a:t>
            </a:r>
            <a:r>
              <a:rPr lang="en-GB" sz="1800" b="1">
                <a:solidFill>
                  <a:srgbClr val="252356"/>
                </a:solidFill>
                <a:latin typeface="Source Sans Pro"/>
                <a:cs typeface="Source Sans Pro"/>
              </a:rPr>
              <a:t>the</a:t>
            </a:r>
            <a:r>
              <a:rPr lang="en-GB" sz="1800" b="1" spc="15">
                <a:solidFill>
                  <a:srgbClr val="252356"/>
                </a:solidFill>
                <a:latin typeface="Source Sans Pro"/>
                <a:cs typeface="Source Sans Pro"/>
              </a:rPr>
              <a:t> </a:t>
            </a:r>
            <a:r>
              <a:rPr lang="en-GB" sz="1800" b="1">
                <a:solidFill>
                  <a:srgbClr val="252356"/>
                </a:solidFill>
                <a:latin typeface="Source Sans Pro"/>
                <a:cs typeface="Source Sans Pro"/>
              </a:rPr>
              <a:t>completed</a:t>
            </a:r>
            <a:r>
              <a:rPr lang="en-GB" sz="1800" b="1" spc="20">
                <a:solidFill>
                  <a:srgbClr val="252356"/>
                </a:solidFill>
                <a:latin typeface="Source Sans Pro"/>
                <a:cs typeface="Source Sans Pro"/>
              </a:rPr>
              <a:t> </a:t>
            </a:r>
            <a:r>
              <a:rPr lang="en-GB" sz="1800" b="1" spc="-10">
                <a:solidFill>
                  <a:srgbClr val="252356"/>
                </a:solidFill>
                <a:latin typeface="Source Sans Pro"/>
                <a:cs typeface="Source Sans Pro"/>
              </a:rPr>
              <a:t>worksheets to school</a:t>
            </a:r>
            <a:r>
              <a:rPr lang="en-GB" b="1" spc="-10">
                <a:solidFill>
                  <a:srgbClr val="252356"/>
                </a:solidFill>
                <a:latin typeface="Source Sans Pro"/>
                <a:cs typeface="Source Sans Pro"/>
              </a:rPr>
              <a:t> by the 6</a:t>
            </a:r>
            <a:r>
              <a:rPr lang="en-GB" b="1" spc="-10" baseline="30000">
                <a:solidFill>
                  <a:srgbClr val="252356"/>
                </a:solidFill>
                <a:latin typeface="Source Sans Pro"/>
                <a:cs typeface="Source Sans Pro"/>
              </a:rPr>
              <a:t>th</a:t>
            </a:r>
            <a:r>
              <a:rPr lang="en-GB" b="1" spc="-10">
                <a:solidFill>
                  <a:srgbClr val="252356"/>
                </a:solidFill>
                <a:latin typeface="Source Sans Pro"/>
                <a:cs typeface="Source Sans Pro"/>
              </a:rPr>
              <a:t> September.</a:t>
            </a:r>
            <a:endParaRPr lang="en-GB" sz="1800" b="1" spc="-10">
              <a:solidFill>
                <a:srgbClr val="252356"/>
              </a:solidFill>
              <a:latin typeface="Source Sans Pro"/>
              <a:cs typeface="Source Sans Pro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E35F21-DDD7-BC1D-D723-9DB2A0D45857}"/>
              </a:ext>
            </a:extLst>
          </p:cNvPr>
          <p:cNvSpPr txBox="1"/>
          <p:nvPr/>
        </p:nvSpPr>
        <p:spPr>
          <a:xfrm>
            <a:off x="997587" y="2263386"/>
            <a:ext cx="5597076" cy="15560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>
              <a:lnSpc>
                <a:spcPct val="133300"/>
              </a:lnSpc>
              <a:spcBef>
                <a:spcPts val="95"/>
              </a:spcBef>
            </a:pPr>
            <a:r>
              <a:rPr lang="en-US" sz="1800" b="1">
                <a:solidFill>
                  <a:srgbClr val="1AB14B"/>
                </a:solidFill>
                <a:latin typeface="Source Sans Pro Semibold"/>
                <a:cs typeface="Source Sans Pro Semibold"/>
              </a:rPr>
              <a:t>VIDEO BLOG: </a:t>
            </a:r>
            <a:r>
              <a:rPr lang="en-US" sz="1800" err="1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Practise</a:t>
            </a:r>
            <a:r>
              <a:rPr lang="en-US" sz="180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 and record your very own VLOG — that’s a short video where you talk about your thoughts, opinions and experiences linked to the book.</a:t>
            </a:r>
          </a:p>
          <a:p>
            <a:pPr marL="12700" marR="5080">
              <a:lnSpc>
                <a:spcPct val="133300"/>
              </a:lnSpc>
              <a:spcBef>
                <a:spcPts val="95"/>
              </a:spcBef>
            </a:pPr>
            <a:r>
              <a:rPr lang="en-US" sz="1800" b="1">
                <a:solidFill>
                  <a:srgbClr val="ED2891"/>
                </a:solidFill>
                <a:latin typeface="Source Sans Pro Semibold"/>
                <a:cs typeface="Source Sans Pro Semibol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Download the template here</a:t>
            </a:r>
            <a:endParaRPr lang="en-US" sz="1800" b="1">
              <a:solidFill>
                <a:srgbClr val="ED2891"/>
              </a:solidFill>
              <a:latin typeface="Source Sans Pro Semibold"/>
              <a:cs typeface="Source Sans Pro Semibold"/>
            </a:endParaRPr>
          </a:p>
        </p:txBody>
      </p:sp>
      <p:sp>
        <p:nvSpPr>
          <p:cNvPr id="13" name="Rounded Rectangle 9">
            <a:extLst>
              <a:ext uri="{FF2B5EF4-FFF2-40B4-BE49-F238E27FC236}">
                <a16:creationId xmlns:a16="http://schemas.microsoft.com/office/drawing/2014/main" id="{7644EE0F-DA37-6AFC-699D-63929EC2BC4A}"/>
              </a:ext>
            </a:extLst>
          </p:cNvPr>
          <p:cNvSpPr/>
          <p:nvPr/>
        </p:nvSpPr>
        <p:spPr>
          <a:xfrm>
            <a:off x="737039" y="4271114"/>
            <a:ext cx="6120962" cy="1481506"/>
          </a:xfrm>
          <a:prstGeom prst="roundRect">
            <a:avLst>
              <a:gd name="adj" fmla="val 15759"/>
            </a:avLst>
          </a:prstGeom>
          <a:solidFill>
            <a:srgbClr val="1AB14B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D45E2A3-C4F7-237D-9D71-7A71FB5572AC}"/>
              </a:ext>
            </a:extLst>
          </p:cNvPr>
          <p:cNvSpPr txBox="1"/>
          <p:nvPr/>
        </p:nvSpPr>
        <p:spPr>
          <a:xfrm>
            <a:off x="942833" y="4403497"/>
            <a:ext cx="5762768" cy="11876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>
              <a:lnSpc>
                <a:spcPct val="133300"/>
              </a:lnSpc>
              <a:spcBef>
                <a:spcPts val="95"/>
              </a:spcBef>
            </a:pPr>
            <a:r>
              <a:rPr lang="en-US" sz="1800" b="1">
                <a:solidFill>
                  <a:srgbClr val="1AB14B"/>
                </a:solidFill>
                <a:latin typeface="Source Sans Pro Semibold"/>
                <a:cs typeface="Source Sans Pro Semibold"/>
              </a:rPr>
              <a:t>BOOK REVIEW: </a:t>
            </a:r>
            <a:r>
              <a:rPr lang="en-US" sz="1800">
                <a:solidFill>
                  <a:srgbClr val="002060"/>
                </a:solidFill>
                <a:latin typeface="Source Sans Pro" panose="020B0503030403020204" pitchFamily="34" charset="0"/>
                <a:cs typeface="Source Sans Pro Semibold"/>
              </a:rPr>
              <a:t>Write a book recommendation about what makes the book great and why others should read it. </a:t>
            </a:r>
          </a:p>
          <a:p>
            <a:pPr marL="12700" marR="5080">
              <a:lnSpc>
                <a:spcPct val="133300"/>
              </a:lnSpc>
              <a:spcBef>
                <a:spcPts val="95"/>
              </a:spcBef>
            </a:pPr>
            <a:r>
              <a:rPr lang="en-US" b="1">
                <a:solidFill>
                  <a:srgbClr val="ED2891"/>
                </a:solidFill>
                <a:latin typeface="Source Sans Pro Semibold"/>
                <a:cs typeface="Source Sans Pro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Download the template here</a:t>
            </a:r>
            <a:endParaRPr lang="en-US" sz="1800" b="1">
              <a:solidFill>
                <a:srgbClr val="ED2891"/>
              </a:solidFill>
              <a:latin typeface="Source Sans Pro Semibold"/>
              <a:cs typeface="Source Sans Pro Semibold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561BAC-5E1D-FEEF-1B80-41001EE66B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1733760"/>
            <a:ext cx="4301915" cy="4652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508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997241" y="830062"/>
            <a:ext cx="9485102" cy="1125545"/>
          </a:xfrm>
          <a:prstGeom prst="rect">
            <a:avLst/>
          </a:prstGeom>
        </p:spPr>
        <p:txBody>
          <a:bodyPr vert="horz" wrap="square" lIns="0" tIns="291700" rIns="0" bIns="0" rtlCol="0">
            <a:spAutoFit/>
          </a:bodyPr>
          <a:lstStyle/>
          <a:p>
            <a:pPr marL="3556000">
              <a:lnSpc>
                <a:spcPct val="100000"/>
              </a:lnSpc>
              <a:spcBef>
                <a:spcPts val="100"/>
              </a:spcBef>
            </a:pPr>
            <a:r>
              <a:rPr spc="80">
                <a:solidFill>
                  <a:srgbClr val="1AB14B"/>
                </a:solidFill>
              </a:rPr>
              <a:t>TIMELINE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088174" y="5834776"/>
            <a:ext cx="909027" cy="565836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11309443" y="5072960"/>
            <a:ext cx="337185" cy="344805"/>
            <a:chOff x="11309443" y="5072960"/>
            <a:chExt cx="337185" cy="344805"/>
          </a:xfrm>
        </p:grpSpPr>
        <p:sp>
          <p:nvSpPr>
            <p:cNvPr id="6" name="object 6"/>
            <p:cNvSpPr/>
            <p:nvPr/>
          </p:nvSpPr>
          <p:spPr>
            <a:xfrm>
              <a:off x="11315711" y="5079227"/>
              <a:ext cx="325120" cy="332105"/>
            </a:xfrm>
            <a:custGeom>
              <a:avLst/>
              <a:gdLst/>
              <a:ahLst/>
              <a:cxnLst/>
              <a:rect l="l" t="t" r="r" b="b"/>
              <a:pathLst>
                <a:path w="325120" h="332104">
                  <a:moveTo>
                    <a:pt x="282156" y="304452"/>
                  </a:moveTo>
                  <a:lnTo>
                    <a:pt x="258472" y="315841"/>
                  </a:lnTo>
                  <a:lnTo>
                    <a:pt x="231290" y="317317"/>
                  </a:lnTo>
                  <a:lnTo>
                    <a:pt x="217534" y="313834"/>
                  </a:lnTo>
                  <a:lnTo>
                    <a:pt x="205168" y="307805"/>
                  </a:lnTo>
                  <a:lnTo>
                    <a:pt x="194432" y="299568"/>
                  </a:lnTo>
                  <a:lnTo>
                    <a:pt x="185566" y="289462"/>
                  </a:lnTo>
                  <a:lnTo>
                    <a:pt x="173527" y="308875"/>
                  </a:lnTo>
                  <a:lnTo>
                    <a:pt x="156138" y="323171"/>
                  </a:lnTo>
                  <a:lnTo>
                    <a:pt x="134930" y="331190"/>
                  </a:lnTo>
                  <a:lnTo>
                    <a:pt x="111435" y="331772"/>
                  </a:lnTo>
                  <a:lnTo>
                    <a:pt x="85510" y="322476"/>
                  </a:lnTo>
                  <a:lnTo>
                    <a:pt x="65843" y="304582"/>
                  </a:lnTo>
                  <a:lnTo>
                    <a:pt x="54320" y="280622"/>
                  </a:lnTo>
                  <a:lnTo>
                    <a:pt x="52824" y="253127"/>
                  </a:lnTo>
                  <a:lnTo>
                    <a:pt x="55161" y="242729"/>
                  </a:lnTo>
                  <a:lnTo>
                    <a:pt x="58948" y="233057"/>
                  </a:lnTo>
                  <a:lnTo>
                    <a:pt x="64046" y="224210"/>
                  </a:lnTo>
                  <a:lnTo>
                    <a:pt x="70321" y="216284"/>
                  </a:lnTo>
                  <a:lnTo>
                    <a:pt x="65269" y="216766"/>
                  </a:lnTo>
                  <a:lnTo>
                    <a:pt x="12183" y="190500"/>
                  </a:lnTo>
                  <a:lnTo>
                    <a:pt x="0" y="142321"/>
                  </a:lnTo>
                  <a:lnTo>
                    <a:pt x="8698" y="118054"/>
                  </a:lnTo>
                  <a:lnTo>
                    <a:pt x="25449" y="99642"/>
                  </a:lnTo>
                  <a:lnTo>
                    <a:pt x="47883" y="88854"/>
                  </a:lnTo>
                  <a:lnTo>
                    <a:pt x="73628" y="87459"/>
                  </a:lnTo>
                  <a:lnTo>
                    <a:pt x="80117" y="88401"/>
                  </a:lnTo>
                  <a:lnTo>
                    <a:pt x="86231" y="90295"/>
                  </a:lnTo>
                  <a:lnTo>
                    <a:pt x="91874" y="92956"/>
                  </a:lnTo>
                  <a:lnTo>
                    <a:pt x="88756" y="84377"/>
                  </a:lnTo>
                  <a:lnTo>
                    <a:pt x="86819" y="75359"/>
                  </a:lnTo>
                  <a:lnTo>
                    <a:pt x="86153" y="66005"/>
                  </a:lnTo>
                  <a:lnTo>
                    <a:pt x="86847" y="56417"/>
                  </a:lnTo>
                  <a:lnTo>
                    <a:pt x="95795" y="31461"/>
                  </a:lnTo>
                  <a:lnTo>
                    <a:pt x="113022" y="12529"/>
                  </a:lnTo>
                  <a:lnTo>
                    <a:pt x="136090" y="1436"/>
                  </a:lnTo>
                  <a:lnTo>
                    <a:pt x="162562" y="0"/>
                  </a:lnTo>
                  <a:lnTo>
                    <a:pt x="184914" y="7449"/>
                  </a:lnTo>
                  <a:lnTo>
                    <a:pt x="202703" y="21602"/>
                  </a:lnTo>
                  <a:lnTo>
                    <a:pt x="214680" y="40771"/>
                  </a:lnTo>
                  <a:lnTo>
                    <a:pt x="219596" y="63266"/>
                  </a:lnTo>
                  <a:lnTo>
                    <a:pt x="230226" y="57622"/>
                  </a:lnTo>
                  <a:lnTo>
                    <a:pt x="241773" y="53895"/>
                  </a:lnTo>
                  <a:lnTo>
                    <a:pt x="254005" y="52272"/>
                  </a:lnTo>
                  <a:lnTo>
                    <a:pt x="266692" y="52938"/>
                  </a:lnTo>
                  <a:lnTo>
                    <a:pt x="292318" y="62123"/>
                  </a:lnTo>
                  <a:lnTo>
                    <a:pt x="311757" y="79809"/>
                  </a:lnTo>
                  <a:lnTo>
                    <a:pt x="323146" y="103493"/>
                  </a:lnTo>
                  <a:lnTo>
                    <a:pt x="324622" y="130675"/>
                  </a:lnTo>
                  <a:lnTo>
                    <a:pt x="318287" y="151087"/>
                  </a:lnTo>
                  <a:lnTo>
                    <a:pt x="306456" y="167985"/>
                  </a:lnTo>
                  <a:lnTo>
                    <a:pt x="290314" y="180501"/>
                  </a:lnTo>
                  <a:lnTo>
                    <a:pt x="271046" y="187767"/>
                  </a:lnTo>
                  <a:lnTo>
                    <a:pt x="288669" y="200034"/>
                  </a:lnTo>
                  <a:lnTo>
                    <a:pt x="301536" y="216946"/>
                  </a:lnTo>
                  <a:lnTo>
                    <a:pt x="308654" y="237173"/>
                  </a:lnTo>
                  <a:lnTo>
                    <a:pt x="309027" y="259387"/>
                  </a:lnTo>
                  <a:lnTo>
                    <a:pt x="299841" y="285013"/>
                  </a:lnTo>
                  <a:lnTo>
                    <a:pt x="282156" y="304452"/>
                  </a:lnTo>
                  <a:close/>
                </a:path>
              </a:pathLst>
            </a:custGeom>
            <a:solidFill>
              <a:srgbClr val="ED28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1315711" y="5079227"/>
              <a:ext cx="325120" cy="332105"/>
            </a:xfrm>
            <a:custGeom>
              <a:avLst/>
              <a:gdLst/>
              <a:ahLst/>
              <a:cxnLst/>
              <a:rect l="l" t="t" r="r" b="b"/>
              <a:pathLst>
                <a:path w="325120" h="332104">
                  <a:moveTo>
                    <a:pt x="162562" y="0"/>
                  </a:moveTo>
                  <a:lnTo>
                    <a:pt x="113022" y="12529"/>
                  </a:lnTo>
                  <a:lnTo>
                    <a:pt x="86847" y="56417"/>
                  </a:lnTo>
                  <a:lnTo>
                    <a:pt x="86153" y="66005"/>
                  </a:lnTo>
                  <a:lnTo>
                    <a:pt x="86819" y="75359"/>
                  </a:lnTo>
                  <a:lnTo>
                    <a:pt x="88756" y="84377"/>
                  </a:lnTo>
                  <a:lnTo>
                    <a:pt x="91874" y="92956"/>
                  </a:lnTo>
                  <a:lnTo>
                    <a:pt x="86231" y="90295"/>
                  </a:lnTo>
                  <a:lnTo>
                    <a:pt x="80117" y="88401"/>
                  </a:lnTo>
                  <a:lnTo>
                    <a:pt x="73628" y="87459"/>
                  </a:lnTo>
                  <a:lnTo>
                    <a:pt x="47883" y="88854"/>
                  </a:lnTo>
                  <a:lnTo>
                    <a:pt x="25449" y="99642"/>
                  </a:lnTo>
                  <a:lnTo>
                    <a:pt x="8698" y="118054"/>
                  </a:lnTo>
                  <a:lnTo>
                    <a:pt x="0" y="142321"/>
                  </a:lnTo>
                  <a:lnTo>
                    <a:pt x="1395" y="168067"/>
                  </a:lnTo>
                  <a:lnTo>
                    <a:pt x="30595" y="207251"/>
                  </a:lnTo>
                  <a:lnTo>
                    <a:pt x="65269" y="216766"/>
                  </a:lnTo>
                  <a:lnTo>
                    <a:pt x="70321" y="216284"/>
                  </a:lnTo>
                  <a:lnTo>
                    <a:pt x="64046" y="224210"/>
                  </a:lnTo>
                  <a:lnTo>
                    <a:pt x="58948" y="233057"/>
                  </a:lnTo>
                  <a:lnTo>
                    <a:pt x="55161" y="242729"/>
                  </a:lnTo>
                  <a:lnTo>
                    <a:pt x="52824" y="253127"/>
                  </a:lnTo>
                  <a:lnTo>
                    <a:pt x="54320" y="280622"/>
                  </a:lnTo>
                  <a:lnTo>
                    <a:pt x="65843" y="304582"/>
                  </a:lnTo>
                  <a:lnTo>
                    <a:pt x="85510" y="322476"/>
                  </a:lnTo>
                  <a:lnTo>
                    <a:pt x="111435" y="331772"/>
                  </a:lnTo>
                  <a:lnTo>
                    <a:pt x="134930" y="331190"/>
                  </a:lnTo>
                  <a:lnTo>
                    <a:pt x="156138" y="323171"/>
                  </a:lnTo>
                  <a:lnTo>
                    <a:pt x="173527" y="308875"/>
                  </a:lnTo>
                  <a:lnTo>
                    <a:pt x="185566" y="289462"/>
                  </a:lnTo>
                  <a:lnTo>
                    <a:pt x="194432" y="299568"/>
                  </a:lnTo>
                  <a:lnTo>
                    <a:pt x="205168" y="307805"/>
                  </a:lnTo>
                  <a:lnTo>
                    <a:pt x="217534" y="313834"/>
                  </a:lnTo>
                  <a:lnTo>
                    <a:pt x="231290" y="317317"/>
                  </a:lnTo>
                  <a:lnTo>
                    <a:pt x="258472" y="315841"/>
                  </a:lnTo>
                  <a:lnTo>
                    <a:pt x="282156" y="304452"/>
                  </a:lnTo>
                  <a:lnTo>
                    <a:pt x="299841" y="285013"/>
                  </a:lnTo>
                  <a:lnTo>
                    <a:pt x="309027" y="259387"/>
                  </a:lnTo>
                  <a:lnTo>
                    <a:pt x="308654" y="237173"/>
                  </a:lnTo>
                  <a:lnTo>
                    <a:pt x="301536" y="216946"/>
                  </a:lnTo>
                  <a:lnTo>
                    <a:pt x="288669" y="200034"/>
                  </a:lnTo>
                  <a:lnTo>
                    <a:pt x="271046" y="187767"/>
                  </a:lnTo>
                  <a:lnTo>
                    <a:pt x="290314" y="180501"/>
                  </a:lnTo>
                  <a:lnTo>
                    <a:pt x="306456" y="167985"/>
                  </a:lnTo>
                  <a:lnTo>
                    <a:pt x="318287" y="151087"/>
                  </a:lnTo>
                  <a:lnTo>
                    <a:pt x="324622" y="130675"/>
                  </a:lnTo>
                  <a:lnTo>
                    <a:pt x="323146" y="103493"/>
                  </a:lnTo>
                  <a:lnTo>
                    <a:pt x="311757" y="79809"/>
                  </a:lnTo>
                  <a:lnTo>
                    <a:pt x="292318" y="62123"/>
                  </a:lnTo>
                  <a:lnTo>
                    <a:pt x="266692" y="52938"/>
                  </a:lnTo>
                  <a:lnTo>
                    <a:pt x="254005" y="52272"/>
                  </a:lnTo>
                  <a:lnTo>
                    <a:pt x="241773" y="53895"/>
                  </a:lnTo>
                  <a:lnTo>
                    <a:pt x="230226" y="57622"/>
                  </a:lnTo>
                  <a:lnTo>
                    <a:pt x="219596" y="63266"/>
                  </a:lnTo>
                  <a:lnTo>
                    <a:pt x="214680" y="40771"/>
                  </a:lnTo>
                  <a:lnTo>
                    <a:pt x="202703" y="21602"/>
                  </a:lnTo>
                  <a:lnTo>
                    <a:pt x="184914" y="7449"/>
                  </a:lnTo>
                  <a:lnTo>
                    <a:pt x="162562" y="0"/>
                  </a:lnTo>
                  <a:close/>
                </a:path>
              </a:pathLst>
            </a:custGeom>
            <a:ln w="12534">
              <a:solidFill>
                <a:srgbClr val="2523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430574" y="5198400"/>
              <a:ext cx="103228" cy="103640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10297355" y="6165780"/>
            <a:ext cx="370205" cy="377825"/>
            <a:chOff x="10297355" y="6165780"/>
            <a:chExt cx="370205" cy="377825"/>
          </a:xfrm>
        </p:grpSpPr>
        <p:sp>
          <p:nvSpPr>
            <p:cNvPr id="10" name="object 10"/>
            <p:cNvSpPr/>
            <p:nvPr/>
          </p:nvSpPr>
          <p:spPr>
            <a:xfrm>
              <a:off x="10304226" y="6172651"/>
              <a:ext cx="356235" cy="364490"/>
            </a:xfrm>
            <a:custGeom>
              <a:avLst/>
              <a:gdLst/>
              <a:ahLst/>
              <a:cxnLst/>
              <a:rect l="l" t="t" r="r" b="b"/>
              <a:pathLst>
                <a:path w="356234" h="364490">
                  <a:moveTo>
                    <a:pt x="309556" y="334011"/>
                  </a:moveTo>
                  <a:lnTo>
                    <a:pt x="283569" y="346506"/>
                  </a:lnTo>
                  <a:lnTo>
                    <a:pt x="253745" y="348124"/>
                  </a:lnTo>
                  <a:lnTo>
                    <a:pt x="238655" y="344300"/>
                  </a:lnTo>
                  <a:lnTo>
                    <a:pt x="225088" y="337683"/>
                  </a:lnTo>
                  <a:lnTo>
                    <a:pt x="213307" y="328644"/>
                  </a:lnTo>
                  <a:lnTo>
                    <a:pt x="203576" y="317555"/>
                  </a:lnTo>
                  <a:lnTo>
                    <a:pt x="190375" y="338854"/>
                  </a:lnTo>
                  <a:lnTo>
                    <a:pt x="171302" y="354538"/>
                  </a:lnTo>
                  <a:lnTo>
                    <a:pt x="148037" y="363335"/>
                  </a:lnTo>
                  <a:lnTo>
                    <a:pt x="122261" y="363975"/>
                  </a:lnTo>
                  <a:lnTo>
                    <a:pt x="93819" y="353780"/>
                  </a:lnTo>
                  <a:lnTo>
                    <a:pt x="72242" y="334151"/>
                  </a:lnTo>
                  <a:lnTo>
                    <a:pt x="59600" y="307862"/>
                  </a:lnTo>
                  <a:lnTo>
                    <a:pt x="57963" y="277685"/>
                  </a:lnTo>
                  <a:lnTo>
                    <a:pt x="60524" y="266284"/>
                  </a:lnTo>
                  <a:lnTo>
                    <a:pt x="64677" y="255676"/>
                  </a:lnTo>
                  <a:lnTo>
                    <a:pt x="70271" y="245971"/>
                  </a:lnTo>
                  <a:lnTo>
                    <a:pt x="77157" y="237280"/>
                  </a:lnTo>
                  <a:lnTo>
                    <a:pt x="71617" y="237808"/>
                  </a:lnTo>
                  <a:lnTo>
                    <a:pt x="33570" y="227372"/>
                  </a:lnTo>
                  <a:lnTo>
                    <a:pt x="1534" y="184384"/>
                  </a:lnTo>
                  <a:lnTo>
                    <a:pt x="0" y="156143"/>
                  </a:lnTo>
                  <a:lnTo>
                    <a:pt x="9544" y="129511"/>
                  </a:lnTo>
                  <a:lnTo>
                    <a:pt x="27922" y="109311"/>
                  </a:lnTo>
                  <a:lnTo>
                    <a:pt x="52533" y="97474"/>
                  </a:lnTo>
                  <a:lnTo>
                    <a:pt x="80779" y="95936"/>
                  </a:lnTo>
                  <a:lnTo>
                    <a:pt x="87891" y="96983"/>
                  </a:lnTo>
                  <a:lnTo>
                    <a:pt x="94607" y="99070"/>
                  </a:lnTo>
                  <a:lnTo>
                    <a:pt x="100794" y="101976"/>
                  </a:lnTo>
                  <a:lnTo>
                    <a:pt x="97376" y="92564"/>
                  </a:lnTo>
                  <a:lnTo>
                    <a:pt x="95255" y="82673"/>
                  </a:lnTo>
                  <a:lnTo>
                    <a:pt x="94529" y="72413"/>
                  </a:lnTo>
                  <a:lnTo>
                    <a:pt x="95296" y="61895"/>
                  </a:lnTo>
                  <a:lnTo>
                    <a:pt x="105108" y="34512"/>
                  </a:lnTo>
                  <a:lnTo>
                    <a:pt x="124003" y="13742"/>
                  </a:lnTo>
                  <a:lnTo>
                    <a:pt x="149308" y="1574"/>
                  </a:lnTo>
                  <a:lnTo>
                    <a:pt x="178349" y="0"/>
                  </a:lnTo>
                  <a:lnTo>
                    <a:pt x="202870" y="8174"/>
                  </a:lnTo>
                  <a:lnTo>
                    <a:pt x="222386" y="23702"/>
                  </a:lnTo>
                  <a:lnTo>
                    <a:pt x="235525" y="44731"/>
                  </a:lnTo>
                  <a:lnTo>
                    <a:pt x="240915" y="69410"/>
                  </a:lnTo>
                  <a:lnTo>
                    <a:pt x="252577" y="63216"/>
                  </a:lnTo>
                  <a:lnTo>
                    <a:pt x="265246" y="59123"/>
                  </a:lnTo>
                  <a:lnTo>
                    <a:pt x="278668" y="57339"/>
                  </a:lnTo>
                  <a:lnTo>
                    <a:pt x="292587" y="58071"/>
                  </a:lnTo>
                  <a:lnTo>
                    <a:pt x="320702" y="68150"/>
                  </a:lnTo>
                  <a:lnTo>
                    <a:pt x="342029" y="87552"/>
                  </a:lnTo>
                  <a:lnTo>
                    <a:pt x="354524" y="113533"/>
                  </a:lnTo>
                  <a:lnTo>
                    <a:pt x="356147" y="143352"/>
                  </a:lnTo>
                  <a:lnTo>
                    <a:pt x="349194" y="165747"/>
                  </a:lnTo>
                  <a:lnTo>
                    <a:pt x="336212" y="184285"/>
                  </a:lnTo>
                  <a:lnTo>
                    <a:pt x="318501" y="198015"/>
                  </a:lnTo>
                  <a:lnTo>
                    <a:pt x="297362" y="205989"/>
                  </a:lnTo>
                  <a:lnTo>
                    <a:pt x="316696" y="219452"/>
                  </a:lnTo>
                  <a:lnTo>
                    <a:pt x="330810" y="238007"/>
                  </a:lnTo>
                  <a:lnTo>
                    <a:pt x="338618" y="260200"/>
                  </a:lnTo>
                  <a:lnTo>
                    <a:pt x="339033" y="284574"/>
                  </a:lnTo>
                  <a:lnTo>
                    <a:pt x="328959" y="312685"/>
                  </a:lnTo>
                  <a:lnTo>
                    <a:pt x="309556" y="334011"/>
                  </a:lnTo>
                  <a:close/>
                </a:path>
              </a:pathLst>
            </a:custGeom>
            <a:solidFill>
              <a:srgbClr val="FFCB1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304226" y="6172651"/>
              <a:ext cx="356235" cy="364490"/>
            </a:xfrm>
            <a:custGeom>
              <a:avLst/>
              <a:gdLst/>
              <a:ahLst/>
              <a:cxnLst/>
              <a:rect l="l" t="t" r="r" b="b"/>
              <a:pathLst>
                <a:path w="356234" h="364490">
                  <a:moveTo>
                    <a:pt x="178349" y="0"/>
                  </a:moveTo>
                  <a:lnTo>
                    <a:pt x="124003" y="13742"/>
                  </a:lnTo>
                  <a:lnTo>
                    <a:pt x="95296" y="61895"/>
                  </a:lnTo>
                  <a:lnTo>
                    <a:pt x="94529" y="72413"/>
                  </a:lnTo>
                  <a:lnTo>
                    <a:pt x="95255" y="82673"/>
                  </a:lnTo>
                  <a:lnTo>
                    <a:pt x="97376" y="92564"/>
                  </a:lnTo>
                  <a:lnTo>
                    <a:pt x="100794" y="101976"/>
                  </a:lnTo>
                  <a:lnTo>
                    <a:pt x="94607" y="99070"/>
                  </a:lnTo>
                  <a:lnTo>
                    <a:pt x="87891" y="96983"/>
                  </a:lnTo>
                  <a:lnTo>
                    <a:pt x="80779" y="95936"/>
                  </a:lnTo>
                  <a:lnTo>
                    <a:pt x="52533" y="97474"/>
                  </a:lnTo>
                  <a:lnTo>
                    <a:pt x="27922" y="109311"/>
                  </a:lnTo>
                  <a:lnTo>
                    <a:pt x="9544" y="129511"/>
                  </a:lnTo>
                  <a:lnTo>
                    <a:pt x="0" y="156143"/>
                  </a:lnTo>
                  <a:lnTo>
                    <a:pt x="1534" y="184384"/>
                  </a:lnTo>
                  <a:lnTo>
                    <a:pt x="33570" y="227372"/>
                  </a:lnTo>
                  <a:lnTo>
                    <a:pt x="71617" y="237808"/>
                  </a:lnTo>
                  <a:lnTo>
                    <a:pt x="77157" y="237280"/>
                  </a:lnTo>
                  <a:lnTo>
                    <a:pt x="70271" y="245971"/>
                  </a:lnTo>
                  <a:lnTo>
                    <a:pt x="64677" y="255676"/>
                  </a:lnTo>
                  <a:lnTo>
                    <a:pt x="60524" y="266284"/>
                  </a:lnTo>
                  <a:lnTo>
                    <a:pt x="57963" y="277685"/>
                  </a:lnTo>
                  <a:lnTo>
                    <a:pt x="59600" y="307862"/>
                  </a:lnTo>
                  <a:lnTo>
                    <a:pt x="72242" y="334151"/>
                  </a:lnTo>
                  <a:lnTo>
                    <a:pt x="93819" y="353780"/>
                  </a:lnTo>
                  <a:lnTo>
                    <a:pt x="122261" y="363975"/>
                  </a:lnTo>
                  <a:lnTo>
                    <a:pt x="148037" y="363335"/>
                  </a:lnTo>
                  <a:lnTo>
                    <a:pt x="171302" y="354538"/>
                  </a:lnTo>
                  <a:lnTo>
                    <a:pt x="190375" y="338854"/>
                  </a:lnTo>
                  <a:lnTo>
                    <a:pt x="203576" y="317555"/>
                  </a:lnTo>
                  <a:lnTo>
                    <a:pt x="213307" y="328644"/>
                  </a:lnTo>
                  <a:lnTo>
                    <a:pt x="225088" y="337683"/>
                  </a:lnTo>
                  <a:lnTo>
                    <a:pt x="238655" y="344300"/>
                  </a:lnTo>
                  <a:lnTo>
                    <a:pt x="253745" y="348124"/>
                  </a:lnTo>
                  <a:lnTo>
                    <a:pt x="283569" y="346506"/>
                  </a:lnTo>
                  <a:lnTo>
                    <a:pt x="309556" y="334011"/>
                  </a:lnTo>
                  <a:lnTo>
                    <a:pt x="328959" y="312685"/>
                  </a:lnTo>
                  <a:lnTo>
                    <a:pt x="339033" y="284574"/>
                  </a:lnTo>
                  <a:lnTo>
                    <a:pt x="338618" y="260200"/>
                  </a:lnTo>
                  <a:lnTo>
                    <a:pt x="330810" y="238007"/>
                  </a:lnTo>
                  <a:lnTo>
                    <a:pt x="316696" y="219452"/>
                  </a:lnTo>
                  <a:lnTo>
                    <a:pt x="297362" y="205989"/>
                  </a:lnTo>
                  <a:lnTo>
                    <a:pt x="318501" y="198015"/>
                  </a:lnTo>
                  <a:lnTo>
                    <a:pt x="336212" y="184285"/>
                  </a:lnTo>
                  <a:lnTo>
                    <a:pt x="349194" y="165747"/>
                  </a:lnTo>
                  <a:lnTo>
                    <a:pt x="356147" y="143352"/>
                  </a:lnTo>
                  <a:lnTo>
                    <a:pt x="354524" y="113533"/>
                  </a:lnTo>
                  <a:lnTo>
                    <a:pt x="342029" y="87552"/>
                  </a:lnTo>
                  <a:lnTo>
                    <a:pt x="320702" y="68150"/>
                  </a:lnTo>
                  <a:lnTo>
                    <a:pt x="292587" y="58071"/>
                  </a:lnTo>
                  <a:lnTo>
                    <a:pt x="278668" y="57339"/>
                  </a:lnTo>
                  <a:lnTo>
                    <a:pt x="265246" y="59123"/>
                  </a:lnTo>
                  <a:lnTo>
                    <a:pt x="252577" y="63216"/>
                  </a:lnTo>
                  <a:lnTo>
                    <a:pt x="240915" y="69410"/>
                  </a:lnTo>
                  <a:lnTo>
                    <a:pt x="235525" y="44731"/>
                  </a:lnTo>
                  <a:lnTo>
                    <a:pt x="222386" y="23702"/>
                  </a:lnTo>
                  <a:lnTo>
                    <a:pt x="202870" y="8174"/>
                  </a:lnTo>
                  <a:lnTo>
                    <a:pt x="178349" y="0"/>
                  </a:lnTo>
                  <a:close/>
                </a:path>
              </a:pathLst>
            </a:custGeom>
            <a:ln w="13741">
              <a:solidFill>
                <a:srgbClr val="2523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30243" y="6303391"/>
              <a:ext cx="113253" cy="113700"/>
            </a:xfrm>
            <a:prstGeom prst="rect">
              <a:avLst/>
            </a:prstGeom>
          </p:spPr>
        </p:pic>
      </p:grpSp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7641" y="5691265"/>
            <a:ext cx="909027" cy="565836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360731" y="4838957"/>
            <a:ext cx="337185" cy="344805"/>
            <a:chOff x="360731" y="4838957"/>
            <a:chExt cx="337185" cy="344805"/>
          </a:xfrm>
        </p:grpSpPr>
        <p:sp>
          <p:nvSpPr>
            <p:cNvPr id="15" name="object 15"/>
            <p:cNvSpPr/>
            <p:nvPr/>
          </p:nvSpPr>
          <p:spPr>
            <a:xfrm>
              <a:off x="366999" y="4845224"/>
              <a:ext cx="325120" cy="332105"/>
            </a:xfrm>
            <a:custGeom>
              <a:avLst/>
              <a:gdLst/>
              <a:ahLst/>
              <a:cxnLst/>
              <a:rect l="l" t="t" r="r" b="b"/>
              <a:pathLst>
                <a:path w="325120" h="332104">
                  <a:moveTo>
                    <a:pt x="42465" y="304452"/>
                  </a:moveTo>
                  <a:lnTo>
                    <a:pt x="66149" y="315841"/>
                  </a:lnTo>
                  <a:lnTo>
                    <a:pt x="93331" y="317317"/>
                  </a:lnTo>
                  <a:lnTo>
                    <a:pt x="107087" y="313834"/>
                  </a:lnTo>
                  <a:lnTo>
                    <a:pt x="119453" y="307805"/>
                  </a:lnTo>
                  <a:lnTo>
                    <a:pt x="130189" y="299568"/>
                  </a:lnTo>
                  <a:lnTo>
                    <a:pt x="139055" y="289462"/>
                  </a:lnTo>
                  <a:lnTo>
                    <a:pt x="151094" y="308875"/>
                  </a:lnTo>
                  <a:lnTo>
                    <a:pt x="168483" y="323171"/>
                  </a:lnTo>
                  <a:lnTo>
                    <a:pt x="189691" y="331190"/>
                  </a:lnTo>
                  <a:lnTo>
                    <a:pt x="213186" y="331772"/>
                  </a:lnTo>
                  <a:lnTo>
                    <a:pt x="239111" y="322476"/>
                  </a:lnTo>
                  <a:lnTo>
                    <a:pt x="258778" y="304582"/>
                  </a:lnTo>
                  <a:lnTo>
                    <a:pt x="270301" y="280622"/>
                  </a:lnTo>
                  <a:lnTo>
                    <a:pt x="271797" y="253127"/>
                  </a:lnTo>
                  <a:lnTo>
                    <a:pt x="269460" y="242729"/>
                  </a:lnTo>
                  <a:lnTo>
                    <a:pt x="265673" y="233057"/>
                  </a:lnTo>
                  <a:lnTo>
                    <a:pt x="260575" y="224210"/>
                  </a:lnTo>
                  <a:lnTo>
                    <a:pt x="254300" y="216284"/>
                  </a:lnTo>
                  <a:lnTo>
                    <a:pt x="259352" y="216766"/>
                  </a:lnTo>
                  <a:lnTo>
                    <a:pt x="312438" y="190500"/>
                  </a:lnTo>
                  <a:lnTo>
                    <a:pt x="324622" y="142321"/>
                  </a:lnTo>
                  <a:lnTo>
                    <a:pt x="315923" y="118054"/>
                  </a:lnTo>
                  <a:lnTo>
                    <a:pt x="299172" y="99642"/>
                  </a:lnTo>
                  <a:lnTo>
                    <a:pt x="276738" y="88854"/>
                  </a:lnTo>
                  <a:lnTo>
                    <a:pt x="250993" y="87459"/>
                  </a:lnTo>
                  <a:lnTo>
                    <a:pt x="244504" y="88401"/>
                  </a:lnTo>
                  <a:lnTo>
                    <a:pt x="238390" y="90295"/>
                  </a:lnTo>
                  <a:lnTo>
                    <a:pt x="232747" y="92956"/>
                  </a:lnTo>
                  <a:lnTo>
                    <a:pt x="235865" y="84377"/>
                  </a:lnTo>
                  <a:lnTo>
                    <a:pt x="237802" y="75359"/>
                  </a:lnTo>
                  <a:lnTo>
                    <a:pt x="238468" y="66005"/>
                  </a:lnTo>
                  <a:lnTo>
                    <a:pt x="237774" y="56417"/>
                  </a:lnTo>
                  <a:lnTo>
                    <a:pt x="228826" y="31461"/>
                  </a:lnTo>
                  <a:lnTo>
                    <a:pt x="211599" y="12529"/>
                  </a:lnTo>
                  <a:lnTo>
                    <a:pt x="188531" y="1436"/>
                  </a:lnTo>
                  <a:lnTo>
                    <a:pt x="162059" y="0"/>
                  </a:lnTo>
                  <a:lnTo>
                    <a:pt x="139707" y="7449"/>
                  </a:lnTo>
                  <a:lnTo>
                    <a:pt x="121918" y="21602"/>
                  </a:lnTo>
                  <a:lnTo>
                    <a:pt x="109941" y="40771"/>
                  </a:lnTo>
                  <a:lnTo>
                    <a:pt x="105025" y="63266"/>
                  </a:lnTo>
                  <a:lnTo>
                    <a:pt x="94395" y="57622"/>
                  </a:lnTo>
                  <a:lnTo>
                    <a:pt x="82848" y="53895"/>
                  </a:lnTo>
                  <a:lnTo>
                    <a:pt x="70616" y="52272"/>
                  </a:lnTo>
                  <a:lnTo>
                    <a:pt x="57929" y="52938"/>
                  </a:lnTo>
                  <a:lnTo>
                    <a:pt x="32303" y="62123"/>
                  </a:lnTo>
                  <a:lnTo>
                    <a:pt x="12864" y="79809"/>
                  </a:lnTo>
                  <a:lnTo>
                    <a:pt x="1475" y="103493"/>
                  </a:lnTo>
                  <a:lnTo>
                    <a:pt x="0" y="130675"/>
                  </a:lnTo>
                  <a:lnTo>
                    <a:pt x="6334" y="151087"/>
                  </a:lnTo>
                  <a:lnTo>
                    <a:pt x="18165" y="167985"/>
                  </a:lnTo>
                  <a:lnTo>
                    <a:pt x="34308" y="180501"/>
                  </a:lnTo>
                  <a:lnTo>
                    <a:pt x="53575" y="187767"/>
                  </a:lnTo>
                  <a:lnTo>
                    <a:pt x="35953" y="200034"/>
                  </a:lnTo>
                  <a:lnTo>
                    <a:pt x="23085" y="216946"/>
                  </a:lnTo>
                  <a:lnTo>
                    <a:pt x="15967" y="237173"/>
                  </a:lnTo>
                  <a:lnTo>
                    <a:pt x="15594" y="259387"/>
                  </a:lnTo>
                  <a:lnTo>
                    <a:pt x="24780" y="285013"/>
                  </a:lnTo>
                  <a:lnTo>
                    <a:pt x="42465" y="304452"/>
                  </a:lnTo>
                  <a:close/>
                </a:path>
              </a:pathLst>
            </a:custGeom>
            <a:solidFill>
              <a:srgbClr val="ED28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66999" y="4845224"/>
              <a:ext cx="325120" cy="332105"/>
            </a:xfrm>
            <a:custGeom>
              <a:avLst/>
              <a:gdLst/>
              <a:ahLst/>
              <a:cxnLst/>
              <a:rect l="l" t="t" r="r" b="b"/>
              <a:pathLst>
                <a:path w="325120" h="332104">
                  <a:moveTo>
                    <a:pt x="162059" y="0"/>
                  </a:moveTo>
                  <a:lnTo>
                    <a:pt x="211599" y="12529"/>
                  </a:lnTo>
                  <a:lnTo>
                    <a:pt x="237774" y="56417"/>
                  </a:lnTo>
                  <a:lnTo>
                    <a:pt x="238468" y="66005"/>
                  </a:lnTo>
                  <a:lnTo>
                    <a:pt x="237802" y="75359"/>
                  </a:lnTo>
                  <a:lnTo>
                    <a:pt x="235865" y="84377"/>
                  </a:lnTo>
                  <a:lnTo>
                    <a:pt x="232747" y="92956"/>
                  </a:lnTo>
                  <a:lnTo>
                    <a:pt x="238390" y="90295"/>
                  </a:lnTo>
                  <a:lnTo>
                    <a:pt x="244504" y="88401"/>
                  </a:lnTo>
                  <a:lnTo>
                    <a:pt x="250993" y="87459"/>
                  </a:lnTo>
                  <a:lnTo>
                    <a:pt x="276738" y="88854"/>
                  </a:lnTo>
                  <a:lnTo>
                    <a:pt x="299172" y="99642"/>
                  </a:lnTo>
                  <a:lnTo>
                    <a:pt x="315923" y="118054"/>
                  </a:lnTo>
                  <a:lnTo>
                    <a:pt x="324622" y="142321"/>
                  </a:lnTo>
                  <a:lnTo>
                    <a:pt x="323226" y="168067"/>
                  </a:lnTo>
                  <a:lnTo>
                    <a:pt x="294026" y="207251"/>
                  </a:lnTo>
                  <a:lnTo>
                    <a:pt x="259352" y="216766"/>
                  </a:lnTo>
                  <a:lnTo>
                    <a:pt x="254300" y="216284"/>
                  </a:lnTo>
                  <a:lnTo>
                    <a:pt x="260575" y="224210"/>
                  </a:lnTo>
                  <a:lnTo>
                    <a:pt x="265673" y="233057"/>
                  </a:lnTo>
                  <a:lnTo>
                    <a:pt x="269460" y="242729"/>
                  </a:lnTo>
                  <a:lnTo>
                    <a:pt x="271797" y="253127"/>
                  </a:lnTo>
                  <a:lnTo>
                    <a:pt x="270301" y="280622"/>
                  </a:lnTo>
                  <a:lnTo>
                    <a:pt x="258778" y="304582"/>
                  </a:lnTo>
                  <a:lnTo>
                    <a:pt x="239111" y="322476"/>
                  </a:lnTo>
                  <a:lnTo>
                    <a:pt x="213186" y="331772"/>
                  </a:lnTo>
                  <a:lnTo>
                    <a:pt x="189691" y="331190"/>
                  </a:lnTo>
                  <a:lnTo>
                    <a:pt x="168483" y="323171"/>
                  </a:lnTo>
                  <a:lnTo>
                    <a:pt x="151094" y="308875"/>
                  </a:lnTo>
                  <a:lnTo>
                    <a:pt x="139055" y="289462"/>
                  </a:lnTo>
                  <a:lnTo>
                    <a:pt x="130189" y="299568"/>
                  </a:lnTo>
                  <a:lnTo>
                    <a:pt x="119453" y="307805"/>
                  </a:lnTo>
                  <a:lnTo>
                    <a:pt x="107087" y="313834"/>
                  </a:lnTo>
                  <a:lnTo>
                    <a:pt x="93331" y="317317"/>
                  </a:lnTo>
                  <a:lnTo>
                    <a:pt x="66149" y="315841"/>
                  </a:lnTo>
                  <a:lnTo>
                    <a:pt x="42465" y="304452"/>
                  </a:lnTo>
                  <a:lnTo>
                    <a:pt x="24780" y="285013"/>
                  </a:lnTo>
                  <a:lnTo>
                    <a:pt x="15594" y="259387"/>
                  </a:lnTo>
                  <a:lnTo>
                    <a:pt x="15967" y="237173"/>
                  </a:lnTo>
                  <a:lnTo>
                    <a:pt x="23085" y="216946"/>
                  </a:lnTo>
                  <a:lnTo>
                    <a:pt x="35953" y="200034"/>
                  </a:lnTo>
                  <a:lnTo>
                    <a:pt x="53575" y="187767"/>
                  </a:lnTo>
                  <a:lnTo>
                    <a:pt x="34308" y="180501"/>
                  </a:lnTo>
                  <a:lnTo>
                    <a:pt x="18165" y="167985"/>
                  </a:lnTo>
                  <a:lnTo>
                    <a:pt x="6334" y="151087"/>
                  </a:lnTo>
                  <a:lnTo>
                    <a:pt x="0" y="130675"/>
                  </a:lnTo>
                  <a:lnTo>
                    <a:pt x="1475" y="103493"/>
                  </a:lnTo>
                  <a:lnTo>
                    <a:pt x="12864" y="79809"/>
                  </a:lnTo>
                  <a:lnTo>
                    <a:pt x="32303" y="62123"/>
                  </a:lnTo>
                  <a:lnTo>
                    <a:pt x="57929" y="52938"/>
                  </a:lnTo>
                  <a:lnTo>
                    <a:pt x="70616" y="52272"/>
                  </a:lnTo>
                  <a:lnTo>
                    <a:pt x="82848" y="53895"/>
                  </a:lnTo>
                  <a:lnTo>
                    <a:pt x="94395" y="57622"/>
                  </a:lnTo>
                  <a:lnTo>
                    <a:pt x="105025" y="63266"/>
                  </a:lnTo>
                  <a:lnTo>
                    <a:pt x="109941" y="40771"/>
                  </a:lnTo>
                  <a:lnTo>
                    <a:pt x="121918" y="21602"/>
                  </a:lnTo>
                  <a:lnTo>
                    <a:pt x="139707" y="7449"/>
                  </a:lnTo>
                  <a:lnTo>
                    <a:pt x="162059" y="0"/>
                  </a:lnTo>
                  <a:close/>
                </a:path>
              </a:pathLst>
            </a:custGeom>
            <a:ln w="12534">
              <a:solidFill>
                <a:srgbClr val="2523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3529" y="4964397"/>
              <a:ext cx="103228" cy="103640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1607599" y="6022270"/>
            <a:ext cx="370205" cy="377825"/>
            <a:chOff x="1607599" y="6022270"/>
            <a:chExt cx="370205" cy="377825"/>
          </a:xfrm>
        </p:grpSpPr>
        <p:sp>
          <p:nvSpPr>
            <p:cNvPr id="19" name="object 19"/>
            <p:cNvSpPr/>
            <p:nvPr/>
          </p:nvSpPr>
          <p:spPr>
            <a:xfrm>
              <a:off x="1614469" y="6029140"/>
              <a:ext cx="356235" cy="364490"/>
            </a:xfrm>
            <a:custGeom>
              <a:avLst/>
              <a:gdLst/>
              <a:ahLst/>
              <a:cxnLst/>
              <a:rect l="l" t="t" r="r" b="b"/>
              <a:pathLst>
                <a:path w="356235" h="364489">
                  <a:moveTo>
                    <a:pt x="46590" y="334011"/>
                  </a:moveTo>
                  <a:lnTo>
                    <a:pt x="72577" y="346506"/>
                  </a:lnTo>
                  <a:lnTo>
                    <a:pt x="102402" y="348124"/>
                  </a:lnTo>
                  <a:lnTo>
                    <a:pt x="117491" y="344300"/>
                  </a:lnTo>
                  <a:lnTo>
                    <a:pt x="131058" y="337683"/>
                  </a:lnTo>
                  <a:lnTo>
                    <a:pt x="142839" y="328644"/>
                  </a:lnTo>
                  <a:lnTo>
                    <a:pt x="152570" y="317555"/>
                  </a:lnTo>
                  <a:lnTo>
                    <a:pt x="165771" y="338854"/>
                  </a:lnTo>
                  <a:lnTo>
                    <a:pt x="184844" y="354538"/>
                  </a:lnTo>
                  <a:lnTo>
                    <a:pt x="208109" y="363335"/>
                  </a:lnTo>
                  <a:lnTo>
                    <a:pt x="233885" y="363975"/>
                  </a:lnTo>
                  <a:lnTo>
                    <a:pt x="262327" y="353780"/>
                  </a:lnTo>
                  <a:lnTo>
                    <a:pt x="283904" y="334151"/>
                  </a:lnTo>
                  <a:lnTo>
                    <a:pt x="296546" y="307862"/>
                  </a:lnTo>
                  <a:lnTo>
                    <a:pt x="298183" y="277685"/>
                  </a:lnTo>
                  <a:lnTo>
                    <a:pt x="295622" y="266284"/>
                  </a:lnTo>
                  <a:lnTo>
                    <a:pt x="291469" y="255676"/>
                  </a:lnTo>
                  <a:lnTo>
                    <a:pt x="285875" y="245971"/>
                  </a:lnTo>
                  <a:lnTo>
                    <a:pt x="278989" y="237280"/>
                  </a:lnTo>
                  <a:lnTo>
                    <a:pt x="284529" y="237808"/>
                  </a:lnTo>
                  <a:lnTo>
                    <a:pt x="322576" y="227372"/>
                  </a:lnTo>
                  <a:lnTo>
                    <a:pt x="354612" y="184384"/>
                  </a:lnTo>
                  <a:lnTo>
                    <a:pt x="356147" y="156143"/>
                  </a:lnTo>
                  <a:lnTo>
                    <a:pt x="346602" y="129511"/>
                  </a:lnTo>
                  <a:lnTo>
                    <a:pt x="328224" y="109311"/>
                  </a:lnTo>
                  <a:lnTo>
                    <a:pt x="303613" y="97474"/>
                  </a:lnTo>
                  <a:lnTo>
                    <a:pt x="275367" y="95936"/>
                  </a:lnTo>
                  <a:lnTo>
                    <a:pt x="268255" y="96983"/>
                  </a:lnTo>
                  <a:lnTo>
                    <a:pt x="261539" y="99070"/>
                  </a:lnTo>
                  <a:lnTo>
                    <a:pt x="255352" y="101976"/>
                  </a:lnTo>
                  <a:lnTo>
                    <a:pt x="258770" y="92564"/>
                  </a:lnTo>
                  <a:lnTo>
                    <a:pt x="260891" y="82673"/>
                  </a:lnTo>
                  <a:lnTo>
                    <a:pt x="261617" y="72413"/>
                  </a:lnTo>
                  <a:lnTo>
                    <a:pt x="260850" y="61895"/>
                  </a:lnTo>
                  <a:lnTo>
                    <a:pt x="251038" y="34512"/>
                  </a:lnTo>
                  <a:lnTo>
                    <a:pt x="232143" y="13742"/>
                  </a:lnTo>
                  <a:lnTo>
                    <a:pt x="206838" y="1574"/>
                  </a:lnTo>
                  <a:lnTo>
                    <a:pt x="177797" y="0"/>
                  </a:lnTo>
                  <a:lnTo>
                    <a:pt x="153276" y="8174"/>
                  </a:lnTo>
                  <a:lnTo>
                    <a:pt x="133760" y="23702"/>
                  </a:lnTo>
                  <a:lnTo>
                    <a:pt x="120621" y="44731"/>
                  </a:lnTo>
                  <a:lnTo>
                    <a:pt x="115231" y="69410"/>
                  </a:lnTo>
                  <a:lnTo>
                    <a:pt x="103569" y="63216"/>
                  </a:lnTo>
                  <a:lnTo>
                    <a:pt x="90900" y="59123"/>
                  </a:lnTo>
                  <a:lnTo>
                    <a:pt x="77478" y="57339"/>
                  </a:lnTo>
                  <a:lnTo>
                    <a:pt x="63559" y="58071"/>
                  </a:lnTo>
                  <a:lnTo>
                    <a:pt x="35444" y="68150"/>
                  </a:lnTo>
                  <a:lnTo>
                    <a:pt x="14117" y="87552"/>
                  </a:lnTo>
                  <a:lnTo>
                    <a:pt x="1622" y="113533"/>
                  </a:lnTo>
                  <a:lnTo>
                    <a:pt x="0" y="143352"/>
                  </a:lnTo>
                  <a:lnTo>
                    <a:pt x="6952" y="165747"/>
                  </a:lnTo>
                  <a:lnTo>
                    <a:pt x="19934" y="184285"/>
                  </a:lnTo>
                  <a:lnTo>
                    <a:pt x="37645" y="198015"/>
                  </a:lnTo>
                  <a:lnTo>
                    <a:pt x="58784" y="205989"/>
                  </a:lnTo>
                  <a:lnTo>
                    <a:pt x="39450" y="219452"/>
                  </a:lnTo>
                  <a:lnTo>
                    <a:pt x="25336" y="238007"/>
                  </a:lnTo>
                  <a:lnTo>
                    <a:pt x="17528" y="260200"/>
                  </a:lnTo>
                  <a:lnTo>
                    <a:pt x="17113" y="284574"/>
                  </a:lnTo>
                  <a:lnTo>
                    <a:pt x="27187" y="312685"/>
                  </a:lnTo>
                  <a:lnTo>
                    <a:pt x="46590" y="334011"/>
                  </a:lnTo>
                  <a:close/>
                </a:path>
              </a:pathLst>
            </a:custGeom>
            <a:solidFill>
              <a:srgbClr val="FFCB1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614469" y="6029140"/>
              <a:ext cx="356235" cy="364490"/>
            </a:xfrm>
            <a:custGeom>
              <a:avLst/>
              <a:gdLst/>
              <a:ahLst/>
              <a:cxnLst/>
              <a:rect l="l" t="t" r="r" b="b"/>
              <a:pathLst>
                <a:path w="356235" h="364489">
                  <a:moveTo>
                    <a:pt x="177797" y="0"/>
                  </a:moveTo>
                  <a:lnTo>
                    <a:pt x="232143" y="13742"/>
                  </a:lnTo>
                  <a:lnTo>
                    <a:pt x="260850" y="61895"/>
                  </a:lnTo>
                  <a:lnTo>
                    <a:pt x="261617" y="72413"/>
                  </a:lnTo>
                  <a:lnTo>
                    <a:pt x="260891" y="82673"/>
                  </a:lnTo>
                  <a:lnTo>
                    <a:pt x="258770" y="92564"/>
                  </a:lnTo>
                  <a:lnTo>
                    <a:pt x="255352" y="101976"/>
                  </a:lnTo>
                  <a:lnTo>
                    <a:pt x="261539" y="99070"/>
                  </a:lnTo>
                  <a:lnTo>
                    <a:pt x="268255" y="96983"/>
                  </a:lnTo>
                  <a:lnTo>
                    <a:pt x="275367" y="95936"/>
                  </a:lnTo>
                  <a:lnTo>
                    <a:pt x="303613" y="97474"/>
                  </a:lnTo>
                  <a:lnTo>
                    <a:pt x="328224" y="109311"/>
                  </a:lnTo>
                  <a:lnTo>
                    <a:pt x="346602" y="129511"/>
                  </a:lnTo>
                  <a:lnTo>
                    <a:pt x="356147" y="156143"/>
                  </a:lnTo>
                  <a:lnTo>
                    <a:pt x="354612" y="184384"/>
                  </a:lnTo>
                  <a:lnTo>
                    <a:pt x="322576" y="227372"/>
                  </a:lnTo>
                  <a:lnTo>
                    <a:pt x="284529" y="237808"/>
                  </a:lnTo>
                  <a:lnTo>
                    <a:pt x="278989" y="237280"/>
                  </a:lnTo>
                  <a:lnTo>
                    <a:pt x="285875" y="245971"/>
                  </a:lnTo>
                  <a:lnTo>
                    <a:pt x="291469" y="255676"/>
                  </a:lnTo>
                  <a:lnTo>
                    <a:pt x="295622" y="266284"/>
                  </a:lnTo>
                  <a:lnTo>
                    <a:pt x="298183" y="277685"/>
                  </a:lnTo>
                  <a:lnTo>
                    <a:pt x="296546" y="307862"/>
                  </a:lnTo>
                  <a:lnTo>
                    <a:pt x="283904" y="334151"/>
                  </a:lnTo>
                  <a:lnTo>
                    <a:pt x="262327" y="353780"/>
                  </a:lnTo>
                  <a:lnTo>
                    <a:pt x="233885" y="363975"/>
                  </a:lnTo>
                  <a:lnTo>
                    <a:pt x="208109" y="363335"/>
                  </a:lnTo>
                  <a:lnTo>
                    <a:pt x="184844" y="354538"/>
                  </a:lnTo>
                  <a:lnTo>
                    <a:pt x="165771" y="338854"/>
                  </a:lnTo>
                  <a:lnTo>
                    <a:pt x="152570" y="317555"/>
                  </a:lnTo>
                  <a:lnTo>
                    <a:pt x="142839" y="328644"/>
                  </a:lnTo>
                  <a:lnTo>
                    <a:pt x="131058" y="337683"/>
                  </a:lnTo>
                  <a:lnTo>
                    <a:pt x="117491" y="344300"/>
                  </a:lnTo>
                  <a:lnTo>
                    <a:pt x="102402" y="348124"/>
                  </a:lnTo>
                  <a:lnTo>
                    <a:pt x="72577" y="346506"/>
                  </a:lnTo>
                  <a:lnTo>
                    <a:pt x="46590" y="334011"/>
                  </a:lnTo>
                  <a:lnTo>
                    <a:pt x="27187" y="312685"/>
                  </a:lnTo>
                  <a:lnTo>
                    <a:pt x="17113" y="284574"/>
                  </a:lnTo>
                  <a:lnTo>
                    <a:pt x="17528" y="260200"/>
                  </a:lnTo>
                  <a:lnTo>
                    <a:pt x="25336" y="238007"/>
                  </a:lnTo>
                  <a:lnTo>
                    <a:pt x="39450" y="219452"/>
                  </a:lnTo>
                  <a:lnTo>
                    <a:pt x="58784" y="205989"/>
                  </a:lnTo>
                  <a:lnTo>
                    <a:pt x="37645" y="198015"/>
                  </a:lnTo>
                  <a:lnTo>
                    <a:pt x="19934" y="184285"/>
                  </a:lnTo>
                  <a:lnTo>
                    <a:pt x="6952" y="165747"/>
                  </a:lnTo>
                  <a:lnTo>
                    <a:pt x="0" y="143352"/>
                  </a:lnTo>
                  <a:lnTo>
                    <a:pt x="1622" y="113533"/>
                  </a:lnTo>
                  <a:lnTo>
                    <a:pt x="14117" y="87552"/>
                  </a:lnTo>
                  <a:lnTo>
                    <a:pt x="35444" y="68150"/>
                  </a:lnTo>
                  <a:lnTo>
                    <a:pt x="63559" y="58071"/>
                  </a:lnTo>
                  <a:lnTo>
                    <a:pt x="77478" y="57339"/>
                  </a:lnTo>
                  <a:lnTo>
                    <a:pt x="90900" y="59123"/>
                  </a:lnTo>
                  <a:lnTo>
                    <a:pt x="103569" y="63216"/>
                  </a:lnTo>
                  <a:lnTo>
                    <a:pt x="115231" y="69410"/>
                  </a:lnTo>
                  <a:lnTo>
                    <a:pt x="120621" y="44731"/>
                  </a:lnTo>
                  <a:lnTo>
                    <a:pt x="133760" y="23702"/>
                  </a:lnTo>
                  <a:lnTo>
                    <a:pt x="153276" y="8174"/>
                  </a:lnTo>
                  <a:lnTo>
                    <a:pt x="177797" y="0"/>
                  </a:lnTo>
                  <a:close/>
                </a:path>
              </a:pathLst>
            </a:custGeom>
            <a:ln w="13741">
              <a:solidFill>
                <a:srgbClr val="2523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31347" y="6159881"/>
              <a:ext cx="113253" cy="113700"/>
            </a:xfrm>
            <a:prstGeom prst="rect">
              <a:avLst/>
            </a:prstGeom>
          </p:spPr>
        </p:pic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6FCCB9D3-F1F2-B964-0C9F-6902A0320FA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850" y="1924585"/>
            <a:ext cx="9836300" cy="348674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F3E67EF1-84EF-235C-12B1-99466FEC08BF}"/>
              </a:ext>
            </a:extLst>
          </p:cNvPr>
          <p:cNvSpPr/>
          <p:nvPr/>
        </p:nvSpPr>
        <p:spPr>
          <a:xfrm>
            <a:off x="1900853" y="2528316"/>
            <a:ext cx="8160049" cy="3209373"/>
          </a:xfrm>
          <a:prstGeom prst="roundRect">
            <a:avLst/>
          </a:prstGeom>
          <a:solidFill>
            <a:srgbClr val="1AB14B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object 5"/>
          <p:cNvGrpSpPr/>
          <p:nvPr/>
        </p:nvGrpSpPr>
        <p:grpSpPr>
          <a:xfrm>
            <a:off x="0" y="6729006"/>
            <a:ext cx="12193270" cy="129539"/>
            <a:chOff x="0" y="6729006"/>
            <a:chExt cx="12193270" cy="129539"/>
          </a:xfrm>
        </p:grpSpPr>
        <p:sp>
          <p:nvSpPr>
            <p:cNvPr id="6" name="object 6"/>
            <p:cNvSpPr/>
            <p:nvPr/>
          </p:nvSpPr>
          <p:spPr>
            <a:xfrm>
              <a:off x="0" y="6729006"/>
              <a:ext cx="2439035" cy="129539"/>
            </a:xfrm>
            <a:custGeom>
              <a:avLst/>
              <a:gdLst/>
              <a:ahLst/>
              <a:cxnLst/>
              <a:rect l="l" t="t" r="r" b="b"/>
              <a:pathLst>
                <a:path w="2439035" h="129540">
                  <a:moveTo>
                    <a:pt x="2438641" y="0"/>
                  </a:moveTo>
                  <a:lnTo>
                    <a:pt x="0" y="0"/>
                  </a:lnTo>
                  <a:lnTo>
                    <a:pt x="0" y="128993"/>
                  </a:lnTo>
                  <a:lnTo>
                    <a:pt x="2438641" y="128993"/>
                  </a:lnTo>
                  <a:lnTo>
                    <a:pt x="2438641" y="0"/>
                  </a:lnTo>
                  <a:close/>
                </a:path>
              </a:pathLst>
            </a:custGeom>
            <a:solidFill>
              <a:srgbClr val="ED28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438641" y="6729006"/>
              <a:ext cx="2439035" cy="129539"/>
            </a:xfrm>
            <a:custGeom>
              <a:avLst/>
              <a:gdLst/>
              <a:ahLst/>
              <a:cxnLst/>
              <a:rect l="l" t="t" r="r" b="b"/>
              <a:pathLst>
                <a:path w="2439035" h="129540">
                  <a:moveTo>
                    <a:pt x="2438654" y="0"/>
                  </a:moveTo>
                  <a:lnTo>
                    <a:pt x="0" y="0"/>
                  </a:lnTo>
                  <a:lnTo>
                    <a:pt x="0" y="128993"/>
                  </a:lnTo>
                  <a:lnTo>
                    <a:pt x="2438654" y="128993"/>
                  </a:lnTo>
                  <a:lnTo>
                    <a:pt x="2438654" y="0"/>
                  </a:lnTo>
                  <a:close/>
                </a:path>
              </a:pathLst>
            </a:custGeom>
            <a:solidFill>
              <a:srgbClr val="E274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877282" y="6729006"/>
              <a:ext cx="2439035" cy="129539"/>
            </a:xfrm>
            <a:custGeom>
              <a:avLst/>
              <a:gdLst/>
              <a:ahLst/>
              <a:cxnLst/>
              <a:rect l="l" t="t" r="r" b="b"/>
              <a:pathLst>
                <a:path w="2439034" h="129540">
                  <a:moveTo>
                    <a:pt x="2438641" y="0"/>
                  </a:moveTo>
                  <a:lnTo>
                    <a:pt x="0" y="0"/>
                  </a:lnTo>
                  <a:lnTo>
                    <a:pt x="0" y="128993"/>
                  </a:lnTo>
                  <a:lnTo>
                    <a:pt x="2438641" y="128993"/>
                  </a:lnTo>
                  <a:lnTo>
                    <a:pt x="2438641" y="0"/>
                  </a:lnTo>
                  <a:close/>
                </a:path>
              </a:pathLst>
            </a:custGeom>
            <a:solidFill>
              <a:srgbClr val="FFCB1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315923" y="6729006"/>
              <a:ext cx="2439035" cy="129539"/>
            </a:xfrm>
            <a:custGeom>
              <a:avLst/>
              <a:gdLst/>
              <a:ahLst/>
              <a:cxnLst/>
              <a:rect l="l" t="t" r="r" b="b"/>
              <a:pathLst>
                <a:path w="2439034" h="129540">
                  <a:moveTo>
                    <a:pt x="2438641" y="0"/>
                  </a:moveTo>
                  <a:lnTo>
                    <a:pt x="0" y="0"/>
                  </a:lnTo>
                  <a:lnTo>
                    <a:pt x="0" y="128993"/>
                  </a:lnTo>
                  <a:lnTo>
                    <a:pt x="2438641" y="128993"/>
                  </a:lnTo>
                  <a:lnTo>
                    <a:pt x="2438641" y="0"/>
                  </a:lnTo>
                  <a:close/>
                </a:path>
              </a:pathLst>
            </a:custGeom>
            <a:solidFill>
              <a:srgbClr val="0CB1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754552" y="6729006"/>
              <a:ext cx="2439035" cy="129539"/>
            </a:xfrm>
            <a:custGeom>
              <a:avLst/>
              <a:gdLst/>
              <a:ahLst/>
              <a:cxnLst/>
              <a:rect l="l" t="t" r="r" b="b"/>
              <a:pathLst>
                <a:path w="2439034" h="129540">
                  <a:moveTo>
                    <a:pt x="2438654" y="0"/>
                  </a:moveTo>
                  <a:lnTo>
                    <a:pt x="0" y="0"/>
                  </a:lnTo>
                  <a:lnTo>
                    <a:pt x="0" y="128993"/>
                  </a:lnTo>
                  <a:lnTo>
                    <a:pt x="2438654" y="128993"/>
                  </a:lnTo>
                  <a:lnTo>
                    <a:pt x="2438654" y="0"/>
                  </a:lnTo>
                  <a:close/>
                </a:path>
              </a:pathLst>
            </a:custGeom>
            <a:solidFill>
              <a:srgbClr val="00AC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 descr="$PPTXTitle"/>
          <p:cNvSpPr txBox="1">
            <a:spLocks noGrp="1"/>
          </p:cNvSpPr>
          <p:nvPr>
            <p:ph type="title"/>
          </p:nvPr>
        </p:nvSpPr>
        <p:spPr>
          <a:xfrm>
            <a:off x="1022600" y="320859"/>
            <a:ext cx="9485102" cy="1969168"/>
          </a:xfrm>
          <a:prstGeom prst="rect">
            <a:avLst/>
          </a:prstGeom>
        </p:spPr>
        <p:txBody>
          <a:bodyPr vert="horz" wrap="square" lIns="0" tIns="388659" rIns="0" bIns="0" rtlCol="0">
            <a:spAutoFit/>
          </a:bodyPr>
          <a:lstStyle/>
          <a:p>
            <a:pPr marL="689610" marR="5080" indent="405765">
              <a:lnSpc>
                <a:spcPts val="6100"/>
              </a:lnSpc>
              <a:spcBef>
                <a:spcPts val="580"/>
              </a:spcBef>
            </a:pPr>
            <a:r>
              <a:rPr>
                <a:solidFill>
                  <a:srgbClr val="1AB14B"/>
                </a:solidFill>
              </a:rPr>
              <a:t>WHY</a:t>
            </a:r>
            <a:r>
              <a:rPr spc="365">
                <a:solidFill>
                  <a:srgbClr val="1AB14B"/>
                </a:solidFill>
              </a:rPr>
              <a:t> </a:t>
            </a:r>
            <a:r>
              <a:rPr>
                <a:solidFill>
                  <a:srgbClr val="1AB14B"/>
                </a:solidFill>
              </a:rPr>
              <a:t>IS</a:t>
            </a:r>
            <a:r>
              <a:rPr spc="370">
                <a:solidFill>
                  <a:srgbClr val="1AB14B"/>
                </a:solidFill>
              </a:rPr>
              <a:t> </a:t>
            </a:r>
            <a:r>
              <a:rPr>
                <a:solidFill>
                  <a:srgbClr val="1AB14B"/>
                </a:solidFill>
              </a:rPr>
              <a:t>IT</a:t>
            </a:r>
            <a:r>
              <a:rPr spc="370">
                <a:solidFill>
                  <a:srgbClr val="1AB14B"/>
                </a:solidFill>
              </a:rPr>
              <a:t> </a:t>
            </a:r>
            <a:r>
              <a:rPr>
                <a:solidFill>
                  <a:srgbClr val="1AB14B"/>
                </a:solidFill>
              </a:rPr>
              <a:t>IMPORTANT</a:t>
            </a:r>
            <a:r>
              <a:rPr spc="370">
                <a:solidFill>
                  <a:srgbClr val="1AB14B"/>
                </a:solidFill>
              </a:rPr>
              <a:t> </a:t>
            </a:r>
            <a:r>
              <a:rPr spc="-25">
                <a:solidFill>
                  <a:srgbClr val="1AB14B"/>
                </a:solidFill>
              </a:rPr>
              <a:t>TO </a:t>
            </a:r>
            <a:r>
              <a:rPr spc="75">
                <a:solidFill>
                  <a:srgbClr val="1AB14B"/>
                </a:solidFill>
              </a:rPr>
              <a:t>READ</a:t>
            </a:r>
            <a:r>
              <a:rPr spc="275">
                <a:solidFill>
                  <a:srgbClr val="1AB14B"/>
                </a:solidFill>
              </a:rPr>
              <a:t> </a:t>
            </a:r>
            <a:r>
              <a:rPr spc="80">
                <a:solidFill>
                  <a:srgbClr val="1AB14B"/>
                </a:solidFill>
              </a:rPr>
              <a:t>DURING</a:t>
            </a:r>
            <a:r>
              <a:rPr spc="275">
                <a:solidFill>
                  <a:srgbClr val="1AB14B"/>
                </a:solidFill>
              </a:rPr>
              <a:t> </a:t>
            </a:r>
            <a:r>
              <a:rPr>
                <a:solidFill>
                  <a:srgbClr val="1AB14B"/>
                </a:solidFill>
              </a:rPr>
              <a:t>THE</a:t>
            </a:r>
            <a:r>
              <a:rPr spc="280">
                <a:solidFill>
                  <a:srgbClr val="1AB14B"/>
                </a:solidFill>
              </a:rPr>
              <a:t> </a:t>
            </a:r>
            <a:r>
              <a:rPr spc="85">
                <a:solidFill>
                  <a:srgbClr val="1AB14B"/>
                </a:solidFill>
              </a:rPr>
              <a:t>SUMMER</a:t>
            </a:r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088174" y="5834776"/>
            <a:ext cx="909027" cy="565836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11309443" y="5072960"/>
            <a:ext cx="337185" cy="344805"/>
            <a:chOff x="11309443" y="5072960"/>
            <a:chExt cx="337185" cy="344805"/>
          </a:xfrm>
        </p:grpSpPr>
        <p:sp>
          <p:nvSpPr>
            <p:cNvPr id="14" name="object 14"/>
            <p:cNvSpPr/>
            <p:nvPr/>
          </p:nvSpPr>
          <p:spPr>
            <a:xfrm>
              <a:off x="11315711" y="5079227"/>
              <a:ext cx="325120" cy="332105"/>
            </a:xfrm>
            <a:custGeom>
              <a:avLst/>
              <a:gdLst/>
              <a:ahLst/>
              <a:cxnLst/>
              <a:rect l="l" t="t" r="r" b="b"/>
              <a:pathLst>
                <a:path w="325120" h="332104">
                  <a:moveTo>
                    <a:pt x="282156" y="304452"/>
                  </a:moveTo>
                  <a:lnTo>
                    <a:pt x="258472" y="315841"/>
                  </a:lnTo>
                  <a:lnTo>
                    <a:pt x="231290" y="317317"/>
                  </a:lnTo>
                  <a:lnTo>
                    <a:pt x="217534" y="313834"/>
                  </a:lnTo>
                  <a:lnTo>
                    <a:pt x="205168" y="307805"/>
                  </a:lnTo>
                  <a:lnTo>
                    <a:pt x="194432" y="299568"/>
                  </a:lnTo>
                  <a:lnTo>
                    <a:pt x="185566" y="289462"/>
                  </a:lnTo>
                  <a:lnTo>
                    <a:pt x="173527" y="308875"/>
                  </a:lnTo>
                  <a:lnTo>
                    <a:pt x="156138" y="323171"/>
                  </a:lnTo>
                  <a:lnTo>
                    <a:pt x="134930" y="331190"/>
                  </a:lnTo>
                  <a:lnTo>
                    <a:pt x="111435" y="331772"/>
                  </a:lnTo>
                  <a:lnTo>
                    <a:pt x="85510" y="322476"/>
                  </a:lnTo>
                  <a:lnTo>
                    <a:pt x="65843" y="304582"/>
                  </a:lnTo>
                  <a:lnTo>
                    <a:pt x="54320" y="280622"/>
                  </a:lnTo>
                  <a:lnTo>
                    <a:pt x="52824" y="253127"/>
                  </a:lnTo>
                  <a:lnTo>
                    <a:pt x="55161" y="242729"/>
                  </a:lnTo>
                  <a:lnTo>
                    <a:pt x="58948" y="233057"/>
                  </a:lnTo>
                  <a:lnTo>
                    <a:pt x="64046" y="224210"/>
                  </a:lnTo>
                  <a:lnTo>
                    <a:pt x="70321" y="216284"/>
                  </a:lnTo>
                  <a:lnTo>
                    <a:pt x="65269" y="216766"/>
                  </a:lnTo>
                  <a:lnTo>
                    <a:pt x="12183" y="190500"/>
                  </a:lnTo>
                  <a:lnTo>
                    <a:pt x="0" y="142321"/>
                  </a:lnTo>
                  <a:lnTo>
                    <a:pt x="8698" y="118054"/>
                  </a:lnTo>
                  <a:lnTo>
                    <a:pt x="25449" y="99642"/>
                  </a:lnTo>
                  <a:lnTo>
                    <a:pt x="47883" y="88854"/>
                  </a:lnTo>
                  <a:lnTo>
                    <a:pt x="73628" y="87459"/>
                  </a:lnTo>
                  <a:lnTo>
                    <a:pt x="80117" y="88401"/>
                  </a:lnTo>
                  <a:lnTo>
                    <a:pt x="86231" y="90295"/>
                  </a:lnTo>
                  <a:lnTo>
                    <a:pt x="91874" y="92956"/>
                  </a:lnTo>
                  <a:lnTo>
                    <a:pt x="88756" y="84377"/>
                  </a:lnTo>
                  <a:lnTo>
                    <a:pt x="86819" y="75359"/>
                  </a:lnTo>
                  <a:lnTo>
                    <a:pt x="86153" y="66005"/>
                  </a:lnTo>
                  <a:lnTo>
                    <a:pt x="86847" y="56417"/>
                  </a:lnTo>
                  <a:lnTo>
                    <a:pt x="95795" y="31461"/>
                  </a:lnTo>
                  <a:lnTo>
                    <a:pt x="113022" y="12529"/>
                  </a:lnTo>
                  <a:lnTo>
                    <a:pt x="136090" y="1436"/>
                  </a:lnTo>
                  <a:lnTo>
                    <a:pt x="162562" y="0"/>
                  </a:lnTo>
                  <a:lnTo>
                    <a:pt x="184914" y="7449"/>
                  </a:lnTo>
                  <a:lnTo>
                    <a:pt x="202703" y="21602"/>
                  </a:lnTo>
                  <a:lnTo>
                    <a:pt x="214680" y="40771"/>
                  </a:lnTo>
                  <a:lnTo>
                    <a:pt x="219596" y="63266"/>
                  </a:lnTo>
                  <a:lnTo>
                    <a:pt x="230226" y="57622"/>
                  </a:lnTo>
                  <a:lnTo>
                    <a:pt x="241773" y="53895"/>
                  </a:lnTo>
                  <a:lnTo>
                    <a:pt x="254005" y="52272"/>
                  </a:lnTo>
                  <a:lnTo>
                    <a:pt x="266692" y="52938"/>
                  </a:lnTo>
                  <a:lnTo>
                    <a:pt x="292318" y="62123"/>
                  </a:lnTo>
                  <a:lnTo>
                    <a:pt x="311757" y="79809"/>
                  </a:lnTo>
                  <a:lnTo>
                    <a:pt x="323146" y="103493"/>
                  </a:lnTo>
                  <a:lnTo>
                    <a:pt x="324622" y="130675"/>
                  </a:lnTo>
                  <a:lnTo>
                    <a:pt x="318287" y="151087"/>
                  </a:lnTo>
                  <a:lnTo>
                    <a:pt x="306456" y="167985"/>
                  </a:lnTo>
                  <a:lnTo>
                    <a:pt x="290314" y="180501"/>
                  </a:lnTo>
                  <a:lnTo>
                    <a:pt x="271046" y="187767"/>
                  </a:lnTo>
                  <a:lnTo>
                    <a:pt x="288669" y="200034"/>
                  </a:lnTo>
                  <a:lnTo>
                    <a:pt x="301536" y="216946"/>
                  </a:lnTo>
                  <a:lnTo>
                    <a:pt x="308654" y="237173"/>
                  </a:lnTo>
                  <a:lnTo>
                    <a:pt x="309027" y="259387"/>
                  </a:lnTo>
                  <a:lnTo>
                    <a:pt x="299841" y="285013"/>
                  </a:lnTo>
                  <a:lnTo>
                    <a:pt x="282156" y="304452"/>
                  </a:lnTo>
                  <a:close/>
                </a:path>
              </a:pathLst>
            </a:custGeom>
            <a:solidFill>
              <a:srgbClr val="ED28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1315711" y="5079227"/>
              <a:ext cx="325120" cy="332105"/>
            </a:xfrm>
            <a:custGeom>
              <a:avLst/>
              <a:gdLst/>
              <a:ahLst/>
              <a:cxnLst/>
              <a:rect l="l" t="t" r="r" b="b"/>
              <a:pathLst>
                <a:path w="325120" h="332104">
                  <a:moveTo>
                    <a:pt x="162562" y="0"/>
                  </a:moveTo>
                  <a:lnTo>
                    <a:pt x="113022" y="12529"/>
                  </a:lnTo>
                  <a:lnTo>
                    <a:pt x="86847" y="56417"/>
                  </a:lnTo>
                  <a:lnTo>
                    <a:pt x="86153" y="66005"/>
                  </a:lnTo>
                  <a:lnTo>
                    <a:pt x="86819" y="75359"/>
                  </a:lnTo>
                  <a:lnTo>
                    <a:pt x="88756" y="84377"/>
                  </a:lnTo>
                  <a:lnTo>
                    <a:pt x="91874" y="92956"/>
                  </a:lnTo>
                  <a:lnTo>
                    <a:pt x="86231" y="90295"/>
                  </a:lnTo>
                  <a:lnTo>
                    <a:pt x="80117" y="88401"/>
                  </a:lnTo>
                  <a:lnTo>
                    <a:pt x="73628" y="87459"/>
                  </a:lnTo>
                  <a:lnTo>
                    <a:pt x="47883" y="88854"/>
                  </a:lnTo>
                  <a:lnTo>
                    <a:pt x="25449" y="99642"/>
                  </a:lnTo>
                  <a:lnTo>
                    <a:pt x="8698" y="118054"/>
                  </a:lnTo>
                  <a:lnTo>
                    <a:pt x="0" y="142321"/>
                  </a:lnTo>
                  <a:lnTo>
                    <a:pt x="1395" y="168067"/>
                  </a:lnTo>
                  <a:lnTo>
                    <a:pt x="30595" y="207251"/>
                  </a:lnTo>
                  <a:lnTo>
                    <a:pt x="65269" y="216766"/>
                  </a:lnTo>
                  <a:lnTo>
                    <a:pt x="70321" y="216284"/>
                  </a:lnTo>
                  <a:lnTo>
                    <a:pt x="64046" y="224210"/>
                  </a:lnTo>
                  <a:lnTo>
                    <a:pt x="58948" y="233057"/>
                  </a:lnTo>
                  <a:lnTo>
                    <a:pt x="55161" y="242729"/>
                  </a:lnTo>
                  <a:lnTo>
                    <a:pt x="52824" y="253127"/>
                  </a:lnTo>
                  <a:lnTo>
                    <a:pt x="54320" y="280622"/>
                  </a:lnTo>
                  <a:lnTo>
                    <a:pt x="65843" y="304582"/>
                  </a:lnTo>
                  <a:lnTo>
                    <a:pt x="85510" y="322476"/>
                  </a:lnTo>
                  <a:lnTo>
                    <a:pt x="111435" y="331772"/>
                  </a:lnTo>
                  <a:lnTo>
                    <a:pt x="134930" y="331190"/>
                  </a:lnTo>
                  <a:lnTo>
                    <a:pt x="156138" y="323171"/>
                  </a:lnTo>
                  <a:lnTo>
                    <a:pt x="173527" y="308875"/>
                  </a:lnTo>
                  <a:lnTo>
                    <a:pt x="185566" y="289462"/>
                  </a:lnTo>
                  <a:lnTo>
                    <a:pt x="194432" y="299568"/>
                  </a:lnTo>
                  <a:lnTo>
                    <a:pt x="205168" y="307805"/>
                  </a:lnTo>
                  <a:lnTo>
                    <a:pt x="217534" y="313834"/>
                  </a:lnTo>
                  <a:lnTo>
                    <a:pt x="231290" y="317317"/>
                  </a:lnTo>
                  <a:lnTo>
                    <a:pt x="258472" y="315841"/>
                  </a:lnTo>
                  <a:lnTo>
                    <a:pt x="282156" y="304452"/>
                  </a:lnTo>
                  <a:lnTo>
                    <a:pt x="299841" y="285013"/>
                  </a:lnTo>
                  <a:lnTo>
                    <a:pt x="309027" y="259387"/>
                  </a:lnTo>
                  <a:lnTo>
                    <a:pt x="308654" y="237173"/>
                  </a:lnTo>
                  <a:lnTo>
                    <a:pt x="301536" y="216946"/>
                  </a:lnTo>
                  <a:lnTo>
                    <a:pt x="288669" y="200034"/>
                  </a:lnTo>
                  <a:lnTo>
                    <a:pt x="271046" y="187767"/>
                  </a:lnTo>
                  <a:lnTo>
                    <a:pt x="290314" y="180501"/>
                  </a:lnTo>
                  <a:lnTo>
                    <a:pt x="306456" y="167985"/>
                  </a:lnTo>
                  <a:lnTo>
                    <a:pt x="318287" y="151087"/>
                  </a:lnTo>
                  <a:lnTo>
                    <a:pt x="324622" y="130675"/>
                  </a:lnTo>
                  <a:lnTo>
                    <a:pt x="323146" y="103493"/>
                  </a:lnTo>
                  <a:lnTo>
                    <a:pt x="311757" y="79809"/>
                  </a:lnTo>
                  <a:lnTo>
                    <a:pt x="292318" y="62123"/>
                  </a:lnTo>
                  <a:lnTo>
                    <a:pt x="266692" y="52938"/>
                  </a:lnTo>
                  <a:lnTo>
                    <a:pt x="254005" y="52272"/>
                  </a:lnTo>
                  <a:lnTo>
                    <a:pt x="241773" y="53895"/>
                  </a:lnTo>
                  <a:lnTo>
                    <a:pt x="230226" y="57622"/>
                  </a:lnTo>
                  <a:lnTo>
                    <a:pt x="219596" y="63266"/>
                  </a:lnTo>
                  <a:lnTo>
                    <a:pt x="214680" y="40771"/>
                  </a:lnTo>
                  <a:lnTo>
                    <a:pt x="202703" y="21602"/>
                  </a:lnTo>
                  <a:lnTo>
                    <a:pt x="184914" y="7449"/>
                  </a:lnTo>
                  <a:lnTo>
                    <a:pt x="162562" y="0"/>
                  </a:lnTo>
                  <a:close/>
                </a:path>
              </a:pathLst>
            </a:custGeom>
            <a:ln w="12534">
              <a:solidFill>
                <a:srgbClr val="2523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430574" y="5198400"/>
              <a:ext cx="103228" cy="103640"/>
            </a:xfrm>
            <a:prstGeom prst="rect">
              <a:avLst/>
            </a:prstGeom>
          </p:spPr>
        </p:pic>
      </p:grpSp>
      <p:grpSp>
        <p:nvGrpSpPr>
          <p:cNvPr id="17" name="object 17"/>
          <p:cNvGrpSpPr/>
          <p:nvPr/>
        </p:nvGrpSpPr>
        <p:grpSpPr>
          <a:xfrm>
            <a:off x="10297355" y="6165780"/>
            <a:ext cx="370205" cy="377825"/>
            <a:chOff x="10297355" y="6165780"/>
            <a:chExt cx="370205" cy="377825"/>
          </a:xfrm>
        </p:grpSpPr>
        <p:sp>
          <p:nvSpPr>
            <p:cNvPr id="18" name="object 18"/>
            <p:cNvSpPr/>
            <p:nvPr/>
          </p:nvSpPr>
          <p:spPr>
            <a:xfrm>
              <a:off x="10304226" y="6172651"/>
              <a:ext cx="356235" cy="364490"/>
            </a:xfrm>
            <a:custGeom>
              <a:avLst/>
              <a:gdLst/>
              <a:ahLst/>
              <a:cxnLst/>
              <a:rect l="l" t="t" r="r" b="b"/>
              <a:pathLst>
                <a:path w="356234" h="364490">
                  <a:moveTo>
                    <a:pt x="309556" y="334011"/>
                  </a:moveTo>
                  <a:lnTo>
                    <a:pt x="283569" y="346506"/>
                  </a:lnTo>
                  <a:lnTo>
                    <a:pt x="253745" y="348124"/>
                  </a:lnTo>
                  <a:lnTo>
                    <a:pt x="238655" y="344300"/>
                  </a:lnTo>
                  <a:lnTo>
                    <a:pt x="225088" y="337683"/>
                  </a:lnTo>
                  <a:lnTo>
                    <a:pt x="213307" y="328644"/>
                  </a:lnTo>
                  <a:lnTo>
                    <a:pt x="203576" y="317555"/>
                  </a:lnTo>
                  <a:lnTo>
                    <a:pt x="190375" y="338854"/>
                  </a:lnTo>
                  <a:lnTo>
                    <a:pt x="171302" y="354538"/>
                  </a:lnTo>
                  <a:lnTo>
                    <a:pt x="148037" y="363335"/>
                  </a:lnTo>
                  <a:lnTo>
                    <a:pt x="122261" y="363975"/>
                  </a:lnTo>
                  <a:lnTo>
                    <a:pt x="93819" y="353780"/>
                  </a:lnTo>
                  <a:lnTo>
                    <a:pt x="72242" y="334151"/>
                  </a:lnTo>
                  <a:lnTo>
                    <a:pt x="59600" y="307862"/>
                  </a:lnTo>
                  <a:lnTo>
                    <a:pt x="57963" y="277685"/>
                  </a:lnTo>
                  <a:lnTo>
                    <a:pt x="60524" y="266284"/>
                  </a:lnTo>
                  <a:lnTo>
                    <a:pt x="64677" y="255676"/>
                  </a:lnTo>
                  <a:lnTo>
                    <a:pt x="70271" y="245971"/>
                  </a:lnTo>
                  <a:lnTo>
                    <a:pt x="77157" y="237280"/>
                  </a:lnTo>
                  <a:lnTo>
                    <a:pt x="71617" y="237808"/>
                  </a:lnTo>
                  <a:lnTo>
                    <a:pt x="33570" y="227372"/>
                  </a:lnTo>
                  <a:lnTo>
                    <a:pt x="1534" y="184384"/>
                  </a:lnTo>
                  <a:lnTo>
                    <a:pt x="0" y="156143"/>
                  </a:lnTo>
                  <a:lnTo>
                    <a:pt x="9544" y="129511"/>
                  </a:lnTo>
                  <a:lnTo>
                    <a:pt x="27922" y="109311"/>
                  </a:lnTo>
                  <a:lnTo>
                    <a:pt x="52533" y="97474"/>
                  </a:lnTo>
                  <a:lnTo>
                    <a:pt x="80779" y="95936"/>
                  </a:lnTo>
                  <a:lnTo>
                    <a:pt x="87891" y="96983"/>
                  </a:lnTo>
                  <a:lnTo>
                    <a:pt x="94607" y="99070"/>
                  </a:lnTo>
                  <a:lnTo>
                    <a:pt x="100794" y="101976"/>
                  </a:lnTo>
                  <a:lnTo>
                    <a:pt x="97376" y="92564"/>
                  </a:lnTo>
                  <a:lnTo>
                    <a:pt x="95255" y="82673"/>
                  </a:lnTo>
                  <a:lnTo>
                    <a:pt x="94529" y="72413"/>
                  </a:lnTo>
                  <a:lnTo>
                    <a:pt x="95296" y="61895"/>
                  </a:lnTo>
                  <a:lnTo>
                    <a:pt x="105108" y="34512"/>
                  </a:lnTo>
                  <a:lnTo>
                    <a:pt x="124003" y="13742"/>
                  </a:lnTo>
                  <a:lnTo>
                    <a:pt x="149308" y="1574"/>
                  </a:lnTo>
                  <a:lnTo>
                    <a:pt x="178349" y="0"/>
                  </a:lnTo>
                  <a:lnTo>
                    <a:pt x="202870" y="8174"/>
                  </a:lnTo>
                  <a:lnTo>
                    <a:pt x="222386" y="23702"/>
                  </a:lnTo>
                  <a:lnTo>
                    <a:pt x="235525" y="44731"/>
                  </a:lnTo>
                  <a:lnTo>
                    <a:pt x="240915" y="69410"/>
                  </a:lnTo>
                  <a:lnTo>
                    <a:pt x="252577" y="63216"/>
                  </a:lnTo>
                  <a:lnTo>
                    <a:pt x="265246" y="59123"/>
                  </a:lnTo>
                  <a:lnTo>
                    <a:pt x="278668" y="57339"/>
                  </a:lnTo>
                  <a:lnTo>
                    <a:pt x="292587" y="58071"/>
                  </a:lnTo>
                  <a:lnTo>
                    <a:pt x="320702" y="68150"/>
                  </a:lnTo>
                  <a:lnTo>
                    <a:pt x="342029" y="87552"/>
                  </a:lnTo>
                  <a:lnTo>
                    <a:pt x="354524" y="113533"/>
                  </a:lnTo>
                  <a:lnTo>
                    <a:pt x="356147" y="143352"/>
                  </a:lnTo>
                  <a:lnTo>
                    <a:pt x="349194" y="165747"/>
                  </a:lnTo>
                  <a:lnTo>
                    <a:pt x="336212" y="184285"/>
                  </a:lnTo>
                  <a:lnTo>
                    <a:pt x="318501" y="198015"/>
                  </a:lnTo>
                  <a:lnTo>
                    <a:pt x="297362" y="205989"/>
                  </a:lnTo>
                  <a:lnTo>
                    <a:pt x="316696" y="219452"/>
                  </a:lnTo>
                  <a:lnTo>
                    <a:pt x="330810" y="238007"/>
                  </a:lnTo>
                  <a:lnTo>
                    <a:pt x="338618" y="260200"/>
                  </a:lnTo>
                  <a:lnTo>
                    <a:pt x="339033" y="284574"/>
                  </a:lnTo>
                  <a:lnTo>
                    <a:pt x="328959" y="312685"/>
                  </a:lnTo>
                  <a:lnTo>
                    <a:pt x="309556" y="334011"/>
                  </a:lnTo>
                  <a:close/>
                </a:path>
              </a:pathLst>
            </a:custGeom>
            <a:solidFill>
              <a:srgbClr val="FFCB1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0304226" y="6172651"/>
              <a:ext cx="356235" cy="364490"/>
            </a:xfrm>
            <a:custGeom>
              <a:avLst/>
              <a:gdLst/>
              <a:ahLst/>
              <a:cxnLst/>
              <a:rect l="l" t="t" r="r" b="b"/>
              <a:pathLst>
                <a:path w="356234" h="364490">
                  <a:moveTo>
                    <a:pt x="178349" y="0"/>
                  </a:moveTo>
                  <a:lnTo>
                    <a:pt x="124003" y="13742"/>
                  </a:lnTo>
                  <a:lnTo>
                    <a:pt x="95296" y="61895"/>
                  </a:lnTo>
                  <a:lnTo>
                    <a:pt x="94529" y="72413"/>
                  </a:lnTo>
                  <a:lnTo>
                    <a:pt x="95255" y="82673"/>
                  </a:lnTo>
                  <a:lnTo>
                    <a:pt x="97376" y="92564"/>
                  </a:lnTo>
                  <a:lnTo>
                    <a:pt x="100794" y="101976"/>
                  </a:lnTo>
                  <a:lnTo>
                    <a:pt x="94607" y="99070"/>
                  </a:lnTo>
                  <a:lnTo>
                    <a:pt x="87891" y="96983"/>
                  </a:lnTo>
                  <a:lnTo>
                    <a:pt x="80779" y="95936"/>
                  </a:lnTo>
                  <a:lnTo>
                    <a:pt x="52533" y="97474"/>
                  </a:lnTo>
                  <a:lnTo>
                    <a:pt x="27922" y="109311"/>
                  </a:lnTo>
                  <a:lnTo>
                    <a:pt x="9544" y="129511"/>
                  </a:lnTo>
                  <a:lnTo>
                    <a:pt x="0" y="156143"/>
                  </a:lnTo>
                  <a:lnTo>
                    <a:pt x="1534" y="184384"/>
                  </a:lnTo>
                  <a:lnTo>
                    <a:pt x="33570" y="227372"/>
                  </a:lnTo>
                  <a:lnTo>
                    <a:pt x="71617" y="237808"/>
                  </a:lnTo>
                  <a:lnTo>
                    <a:pt x="77157" y="237280"/>
                  </a:lnTo>
                  <a:lnTo>
                    <a:pt x="70271" y="245971"/>
                  </a:lnTo>
                  <a:lnTo>
                    <a:pt x="64677" y="255676"/>
                  </a:lnTo>
                  <a:lnTo>
                    <a:pt x="60524" y="266284"/>
                  </a:lnTo>
                  <a:lnTo>
                    <a:pt x="57963" y="277685"/>
                  </a:lnTo>
                  <a:lnTo>
                    <a:pt x="59600" y="307862"/>
                  </a:lnTo>
                  <a:lnTo>
                    <a:pt x="72242" y="334151"/>
                  </a:lnTo>
                  <a:lnTo>
                    <a:pt x="93819" y="353780"/>
                  </a:lnTo>
                  <a:lnTo>
                    <a:pt x="122261" y="363975"/>
                  </a:lnTo>
                  <a:lnTo>
                    <a:pt x="148037" y="363335"/>
                  </a:lnTo>
                  <a:lnTo>
                    <a:pt x="171302" y="354538"/>
                  </a:lnTo>
                  <a:lnTo>
                    <a:pt x="190375" y="338854"/>
                  </a:lnTo>
                  <a:lnTo>
                    <a:pt x="203576" y="317555"/>
                  </a:lnTo>
                  <a:lnTo>
                    <a:pt x="213307" y="328644"/>
                  </a:lnTo>
                  <a:lnTo>
                    <a:pt x="225088" y="337683"/>
                  </a:lnTo>
                  <a:lnTo>
                    <a:pt x="238655" y="344300"/>
                  </a:lnTo>
                  <a:lnTo>
                    <a:pt x="253745" y="348124"/>
                  </a:lnTo>
                  <a:lnTo>
                    <a:pt x="283569" y="346506"/>
                  </a:lnTo>
                  <a:lnTo>
                    <a:pt x="309556" y="334011"/>
                  </a:lnTo>
                  <a:lnTo>
                    <a:pt x="328959" y="312685"/>
                  </a:lnTo>
                  <a:lnTo>
                    <a:pt x="339033" y="284574"/>
                  </a:lnTo>
                  <a:lnTo>
                    <a:pt x="338618" y="260200"/>
                  </a:lnTo>
                  <a:lnTo>
                    <a:pt x="330810" y="238007"/>
                  </a:lnTo>
                  <a:lnTo>
                    <a:pt x="316696" y="219452"/>
                  </a:lnTo>
                  <a:lnTo>
                    <a:pt x="297362" y="205989"/>
                  </a:lnTo>
                  <a:lnTo>
                    <a:pt x="318501" y="198015"/>
                  </a:lnTo>
                  <a:lnTo>
                    <a:pt x="336212" y="184285"/>
                  </a:lnTo>
                  <a:lnTo>
                    <a:pt x="349194" y="165747"/>
                  </a:lnTo>
                  <a:lnTo>
                    <a:pt x="356147" y="143352"/>
                  </a:lnTo>
                  <a:lnTo>
                    <a:pt x="354524" y="113533"/>
                  </a:lnTo>
                  <a:lnTo>
                    <a:pt x="342029" y="87552"/>
                  </a:lnTo>
                  <a:lnTo>
                    <a:pt x="320702" y="68150"/>
                  </a:lnTo>
                  <a:lnTo>
                    <a:pt x="292587" y="58071"/>
                  </a:lnTo>
                  <a:lnTo>
                    <a:pt x="278668" y="57339"/>
                  </a:lnTo>
                  <a:lnTo>
                    <a:pt x="265246" y="59123"/>
                  </a:lnTo>
                  <a:lnTo>
                    <a:pt x="252577" y="63216"/>
                  </a:lnTo>
                  <a:lnTo>
                    <a:pt x="240915" y="69410"/>
                  </a:lnTo>
                  <a:lnTo>
                    <a:pt x="235525" y="44731"/>
                  </a:lnTo>
                  <a:lnTo>
                    <a:pt x="222386" y="23702"/>
                  </a:lnTo>
                  <a:lnTo>
                    <a:pt x="202870" y="8174"/>
                  </a:lnTo>
                  <a:lnTo>
                    <a:pt x="178349" y="0"/>
                  </a:lnTo>
                  <a:close/>
                </a:path>
              </a:pathLst>
            </a:custGeom>
            <a:ln w="13741">
              <a:solidFill>
                <a:srgbClr val="2523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30243" y="6303391"/>
              <a:ext cx="113253" cy="113700"/>
            </a:xfrm>
            <a:prstGeom prst="rect">
              <a:avLst/>
            </a:prstGeom>
          </p:spPr>
        </p:pic>
      </p:grpSp>
      <p:pic>
        <p:nvPicPr>
          <p:cNvPr id="21" name="object 2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7641" y="5691265"/>
            <a:ext cx="909027" cy="565836"/>
          </a:xfrm>
          <a:prstGeom prst="rect">
            <a:avLst/>
          </a:prstGeom>
        </p:spPr>
      </p:pic>
      <p:grpSp>
        <p:nvGrpSpPr>
          <p:cNvPr id="22" name="object 22"/>
          <p:cNvGrpSpPr/>
          <p:nvPr/>
        </p:nvGrpSpPr>
        <p:grpSpPr>
          <a:xfrm>
            <a:off x="360731" y="4838957"/>
            <a:ext cx="337185" cy="344805"/>
            <a:chOff x="360731" y="4838957"/>
            <a:chExt cx="337185" cy="344805"/>
          </a:xfrm>
        </p:grpSpPr>
        <p:sp>
          <p:nvSpPr>
            <p:cNvPr id="23" name="object 23"/>
            <p:cNvSpPr/>
            <p:nvPr/>
          </p:nvSpPr>
          <p:spPr>
            <a:xfrm>
              <a:off x="366999" y="4845224"/>
              <a:ext cx="325120" cy="332105"/>
            </a:xfrm>
            <a:custGeom>
              <a:avLst/>
              <a:gdLst/>
              <a:ahLst/>
              <a:cxnLst/>
              <a:rect l="l" t="t" r="r" b="b"/>
              <a:pathLst>
                <a:path w="325120" h="332104">
                  <a:moveTo>
                    <a:pt x="42465" y="304452"/>
                  </a:moveTo>
                  <a:lnTo>
                    <a:pt x="66149" y="315841"/>
                  </a:lnTo>
                  <a:lnTo>
                    <a:pt x="93331" y="317317"/>
                  </a:lnTo>
                  <a:lnTo>
                    <a:pt x="107087" y="313834"/>
                  </a:lnTo>
                  <a:lnTo>
                    <a:pt x="119453" y="307805"/>
                  </a:lnTo>
                  <a:lnTo>
                    <a:pt x="130189" y="299568"/>
                  </a:lnTo>
                  <a:lnTo>
                    <a:pt x="139055" y="289462"/>
                  </a:lnTo>
                  <a:lnTo>
                    <a:pt x="151094" y="308875"/>
                  </a:lnTo>
                  <a:lnTo>
                    <a:pt x="168483" y="323171"/>
                  </a:lnTo>
                  <a:lnTo>
                    <a:pt x="189691" y="331190"/>
                  </a:lnTo>
                  <a:lnTo>
                    <a:pt x="213186" y="331772"/>
                  </a:lnTo>
                  <a:lnTo>
                    <a:pt x="239111" y="322476"/>
                  </a:lnTo>
                  <a:lnTo>
                    <a:pt x="258778" y="304582"/>
                  </a:lnTo>
                  <a:lnTo>
                    <a:pt x="270301" y="280622"/>
                  </a:lnTo>
                  <a:lnTo>
                    <a:pt x="271797" y="253127"/>
                  </a:lnTo>
                  <a:lnTo>
                    <a:pt x="269460" y="242729"/>
                  </a:lnTo>
                  <a:lnTo>
                    <a:pt x="265673" y="233057"/>
                  </a:lnTo>
                  <a:lnTo>
                    <a:pt x="260575" y="224210"/>
                  </a:lnTo>
                  <a:lnTo>
                    <a:pt x="254300" y="216284"/>
                  </a:lnTo>
                  <a:lnTo>
                    <a:pt x="259352" y="216766"/>
                  </a:lnTo>
                  <a:lnTo>
                    <a:pt x="312438" y="190500"/>
                  </a:lnTo>
                  <a:lnTo>
                    <a:pt x="324622" y="142321"/>
                  </a:lnTo>
                  <a:lnTo>
                    <a:pt x="315923" y="118054"/>
                  </a:lnTo>
                  <a:lnTo>
                    <a:pt x="299172" y="99642"/>
                  </a:lnTo>
                  <a:lnTo>
                    <a:pt x="276738" y="88854"/>
                  </a:lnTo>
                  <a:lnTo>
                    <a:pt x="250993" y="87459"/>
                  </a:lnTo>
                  <a:lnTo>
                    <a:pt x="244504" y="88401"/>
                  </a:lnTo>
                  <a:lnTo>
                    <a:pt x="238390" y="90295"/>
                  </a:lnTo>
                  <a:lnTo>
                    <a:pt x="232747" y="92956"/>
                  </a:lnTo>
                  <a:lnTo>
                    <a:pt x="235865" y="84377"/>
                  </a:lnTo>
                  <a:lnTo>
                    <a:pt x="237802" y="75359"/>
                  </a:lnTo>
                  <a:lnTo>
                    <a:pt x="238468" y="66005"/>
                  </a:lnTo>
                  <a:lnTo>
                    <a:pt x="237774" y="56417"/>
                  </a:lnTo>
                  <a:lnTo>
                    <a:pt x="228826" y="31461"/>
                  </a:lnTo>
                  <a:lnTo>
                    <a:pt x="211599" y="12529"/>
                  </a:lnTo>
                  <a:lnTo>
                    <a:pt x="188531" y="1436"/>
                  </a:lnTo>
                  <a:lnTo>
                    <a:pt x="162059" y="0"/>
                  </a:lnTo>
                  <a:lnTo>
                    <a:pt x="139707" y="7449"/>
                  </a:lnTo>
                  <a:lnTo>
                    <a:pt x="121918" y="21602"/>
                  </a:lnTo>
                  <a:lnTo>
                    <a:pt x="109941" y="40771"/>
                  </a:lnTo>
                  <a:lnTo>
                    <a:pt x="105025" y="63266"/>
                  </a:lnTo>
                  <a:lnTo>
                    <a:pt x="94395" y="57622"/>
                  </a:lnTo>
                  <a:lnTo>
                    <a:pt x="82848" y="53895"/>
                  </a:lnTo>
                  <a:lnTo>
                    <a:pt x="70616" y="52272"/>
                  </a:lnTo>
                  <a:lnTo>
                    <a:pt x="57929" y="52938"/>
                  </a:lnTo>
                  <a:lnTo>
                    <a:pt x="32303" y="62123"/>
                  </a:lnTo>
                  <a:lnTo>
                    <a:pt x="12864" y="79809"/>
                  </a:lnTo>
                  <a:lnTo>
                    <a:pt x="1475" y="103493"/>
                  </a:lnTo>
                  <a:lnTo>
                    <a:pt x="0" y="130675"/>
                  </a:lnTo>
                  <a:lnTo>
                    <a:pt x="6334" y="151087"/>
                  </a:lnTo>
                  <a:lnTo>
                    <a:pt x="18165" y="167985"/>
                  </a:lnTo>
                  <a:lnTo>
                    <a:pt x="34308" y="180501"/>
                  </a:lnTo>
                  <a:lnTo>
                    <a:pt x="53575" y="187767"/>
                  </a:lnTo>
                  <a:lnTo>
                    <a:pt x="35953" y="200034"/>
                  </a:lnTo>
                  <a:lnTo>
                    <a:pt x="23085" y="216946"/>
                  </a:lnTo>
                  <a:lnTo>
                    <a:pt x="15967" y="237173"/>
                  </a:lnTo>
                  <a:lnTo>
                    <a:pt x="15594" y="259387"/>
                  </a:lnTo>
                  <a:lnTo>
                    <a:pt x="24780" y="285013"/>
                  </a:lnTo>
                  <a:lnTo>
                    <a:pt x="42465" y="304452"/>
                  </a:lnTo>
                  <a:close/>
                </a:path>
              </a:pathLst>
            </a:custGeom>
            <a:solidFill>
              <a:srgbClr val="ED28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66999" y="4845224"/>
              <a:ext cx="325120" cy="332105"/>
            </a:xfrm>
            <a:custGeom>
              <a:avLst/>
              <a:gdLst/>
              <a:ahLst/>
              <a:cxnLst/>
              <a:rect l="l" t="t" r="r" b="b"/>
              <a:pathLst>
                <a:path w="325120" h="332104">
                  <a:moveTo>
                    <a:pt x="162059" y="0"/>
                  </a:moveTo>
                  <a:lnTo>
                    <a:pt x="211599" y="12529"/>
                  </a:lnTo>
                  <a:lnTo>
                    <a:pt x="237774" y="56417"/>
                  </a:lnTo>
                  <a:lnTo>
                    <a:pt x="238468" y="66005"/>
                  </a:lnTo>
                  <a:lnTo>
                    <a:pt x="237802" y="75359"/>
                  </a:lnTo>
                  <a:lnTo>
                    <a:pt x="235865" y="84377"/>
                  </a:lnTo>
                  <a:lnTo>
                    <a:pt x="232747" y="92956"/>
                  </a:lnTo>
                  <a:lnTo>
                    <a:pt x="238390" y="90295"/>
                  </a:lnTo>
                  <a:lnTo>
                    <a:pt x="244504" y="88401"/>
                  </a:lnTo>
                  <a:lnTo>
                    <a:pt x="250993" y="87459"/>
                  </a:lnTo>
                  <a:lnTo>
                    <a:pt x="276738" y="88854"/>
                  </a:lnTo>
                  <a:lnTo>
                    <a:pt x="299172" y="99642"/>
                  </a:lnTo>
                  <a:lnTo>
                    <a:pt x="315923" y="118054"/>
                  </a:lnTo>
                  <a:lnTo>
                    <a:pt x="324622" y="142321"/>
                  </a:lnTo>
                  <a:lnTo>
                    <a:pt x="323226" y="168067"/>
                  </a:lnTo>
                  <a:lnTo>
                    <a:pt x="294026" y="207251"/>
                  </a:lnTo>
                  <a:lnTo>
                    <a:pt x="259352" y="216766"/>
                  </a:lnTo>
                  <a:lnTo>
                    <a:pt x="254300" y="216284"/>
                  </a:lnTo>
                  <a:lnTo>
                    <a:pt x="260575" y="224210"/>
                  </a:lnTo>
                  <a:lnTo>
                    <a:pt x="265673" y="233057"/>
                  </a:lnTo>
                  <a:lnTo>
                    <a:pt x="269460" y="242729"/>
                  </a:lnTo>
                  <a:lnTo>
                    <a:pt x="271797" y="253127"/>
                  </a:lnTo>
                  <a:lnTo>
                    <a:pt x="270301" y="280622"/>
                  </a:lnTo>
                  <a:lnTo>
                    <a:pt x="258778" y="304582"/>
                  </a:lnTo>
                  <a:lnTo>
                    <a:pt x="239111" y="322476"/>
                  </a:lnTo>
                  <a:lnTo>
                    <a:pt x="213186" y="331772"/>
                  </a:lnTo>
                  <a:lnTo>
                    <a:pt x="189691" y="331190"/>
                  </a:lnTo>
                  <a:lnTo>
                    <a:pt x="168483" y="323171"/>
                  </a:lnTo>
                  <a:lnTo>
                    <a:pt x="151094" y="308875"/>
                  </a:lnTo>
                  <a:lnTo>
                    <a:pt x="139055" y="289462"/>
                  </a:lnTo>
                  <a:lnTo>
                    <a:pt x="130189" y="299568"/>
                  </a:lnTo>
                  <a:lnTo>
                    <a:pt x="119453" y="307805"/>
                  </a:lnTo>
                  <a:lnTo>
                    <a:pt x="107087" y="313834"/>
                  </a:lnTo>
                  <a:lnTo>
                    <a:pt x="93331" y="317317"/>
                  </a:lnTo>
                  <a:lnTo>
                    <a:pt x="66149" y="315841"/>
                  </a:lnTo>
                  <a:lnTo>
                    <a:pt x="42465" y="304452"/>
                  </a:lnTo>
                  <a:lnTo>
                    <a:pt x="24780" y="285013"/>
                  </a:lnTo>
                  <a:lnTo>
                    <a:pt x="15594" y="259387"/>
                  </a:lnTo>
                  <a:lnTo>
                    <a:pt x="15967" y="237173"/>
                  </a:lnTo>
                  <a:lnTo>
                    <a:pt x="23085" y="216946"/>
                  </a:lnTo>
                  <a:lnTo>
                    <a:pt x="35953" y="200034"/>
                  </a:lnTo>
                  <a:lnTo>
                    <a:pt x="53575" y="187767"/>
                  </a:lnTo>
                  <a:lnTo>
                    <a:pt x="34308" y="180501"/>
                  </a:lnTo>
                  <a:lnTo>
                    <a:pt x="18165" y="167985"/>
                  </a:lnTo>
                  <a:lnTo>
                    <a:pt x="6334" y="151087"/>
                  </a:lnTo>
                  <a:lnTo>
                    <a:pt x="0" y="130675"/>
                  </a:lnTo>
                  <a:lnTo>
                    <a:pt x="1475" y="103493"/>
                  </a:lnTo>
                  <a:lnTo>
                    <a:pt x="12864" y="79809"/>
                  </a:lnTo>
                  <a:lnTo>
                    <a:pt x="32303" y="62123"/>
                  </a:lnTo>
                  <a:lnTo>
                    <a:pt x="57929" y="52938"/>
                  </a:lnTo>
                  <a:lnTo>
                    <a:pt x="70616" y="52272"/>
                  </a:lnTo>
                  <a:lnTo>
                    <a:pt x="82848" y="53895"/>
                  </a:lnTo>
                  <a:lnTo>
                    <a:pt x="94395" y="57622"/>
                  </a:lnTo>
                  <a:lnTo>
                    <a:pt x="105025" y="63266"/>
                  </a:lnTo>
                  <a:lnTo>
                    <a:pt x="109941" y="40771"/>
                  </a:lnTo>
                  <a:lnTo>
                    <a:pt x="121918" y="21602"/>
                  </a:lnTo>
                  <a:lnTo>
                    <a:pt x="139707" y="7449"/>
                  </a:lnTo>
                  <a:lnTo>
                    <a:pt x="162059" y="0"/>
                  </a:lnTo>
                  <a:close/>
                </a:path>
              </a:pathLst>
            </a:custGeom>
            <a:ln w="12534">
              <a:solidFill>
                <a:srgbClr val="2523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3529" y="4964397"/>
              <a:ext cx="103228" cy="103640"/>
            </a:xfrm>
            <a:prstGeom prst="rect">
              <a:avLst/>
            </a:prstGeom>
          </p:spPr>
        </p:pic>
      </p:grpSp>
      <p:grpSp>
        <p:nvGrpSpPr>
          <p:cNvPr id="26" name="object 26"/>
          <p:cNvGrpSpPr/>
          <p:nvPr/>
        </p:nvGrpSpPr>
        <p:grpSpPr>
          <a:xfrm>
            <a:off x="1607599" y="6022270"/>
            <a:ext cx="370205" cy="377825"/>
            <a:chOff x="1607599" y="6022270"/>
            <a:chExt cx="370205" cy="377825"/>
          </a:xfrm>
        </p:grpSpPr>
        <p:sp>
          <p:nvSpPr>
            <p:cNvPr id="27" name="object 27"/>
            <p:cNvSpPr/>
            <p:nvPr/>
          </p:nvSpPr>
          <p:spPr>
            <a:xfrm>
              <a:off x="1614469" y="6029140"/>
              <a:ext cx="356235" cy="364490"/>
            </a:xfrm>
            <a:custGeom>
              <a:avLst/>
              <a:gdLst/>
              <a:ahLst/>
              <a:cxnLst/>
              <a:rect l="l" t="t" r="r" b="b"/>
              <a:pathLst>
                <a:path w="356235" h="364489">
                  <a:moveTo>
                    <a:pt x="46590" y="334011"/>
                  </a:moveTo>
                  <a:lnTo>
                    <a:pt x="72577" y="346506"/>
                  </a:lnTo>
                  <a:lnTo>
                    <a:pt x="102402" y="348124"/>
                  </a:lnTo>
                  <a:lnTo>
                    <a:pt x="117491" y="344300"/>
                  </a:lnTo>
                  <a:lnTo>
                    <a:pt x="131058" y="337683"/>
                  </a:lnTo>
                  <a:lnTo>
                    <a:pt x="142839" y="328644"/>
                  </a:lnTo>
                  <a:lnTo>
                    <a:pt x="152570" y="317555"/>
                  </a:lnTo>
                  <a:lnTo>
                    <a:pt x="165771" y="338854"/>
                  </a:lnTo>
                  <a:lnTo>
                    <a:pt x="184844" y="354538"/>
                  </a:lnTo>
                  <a:lnTo>
                    <a:pt x="208109" y="363335"/>
                  </a:lnTo>
                  <a:lnTo>
                    <a:pt x="233885" y="363975"/>
                  </a:lnTo>
                  <a:lnTo>
                    <a:pt x="262327" y="353780"/>
                  </a:lnTo>
                  <a:lnTo>
                    <a:pt x="283904" y="334151"/>
                  </a:lnTo>
                  <a:lnTo>
                    <a:pt x="296546" y="307862"/>
                  </a:lnTo>
                  <a:lnTo>
                    <a:pt x="298183" y="277685"/>
                  </a:lnTo>
                  <a:lnTo>
                    <a:pt x="295622" y="266284"/>
                  </a:lnTo>
                  <a:lnTo>
                    <a:pt x="291469" y="255676"/>
                  </a:lnTo>
                  <a:lnTo>
                    <a:pt x="285875" y="245971"/>
                  </a:lnTo>
                  <a:lnTo>
                    <a:pt x="278989" y="237280"/>
                  </a:lnTo>
                  <a:lnTo>
                    <a:pt x="284529" y="237808"/>
                  </a:lnTo>
                  <a:lnTo>
                    <a:pt x="322576" y="227372"/>
                  </a:lnTo>
                  <a:lnTo>
                    <a:pt x="354612" y="184384"/>
                  </a:lnTo>
                  <a:lnTo>
                    <a:pt x="356147" y="156143"/>
                  </a:lnTo>
                  <a:lnTo>
                    <a:pt x="346602" y="129511"/>
                  </a:lnTo>
                  <a:lnTo>
                    <a:pt x="328224" y="109311"/>
                  </a:lnTo>
                  <a:lnTo>
                    <a:pt x="303613" y="97474"/>
                  </a:lnTo>
                  <a:lnTo>
                    <a:pt x="275367" y="95936"/>
                  </a:lnTo>
                  <a:lnTo>
                    <a:pt x="268255" y="96983"/>
                  </a:lnTo>
                  <a:lnTo>
                    <a:pt x="261539" y="99070"/>
                  </a:lnTo>
                  <a:lnTo>
                    <a:pt x="255352" y="101976"/>
                  </a:lnTo>
                  <a:lnTo>
                    <a:pt x="258770" y="92564"/>
                  </a:lnTo>
                  <a:lnTo>
                    <a:pt x="260891" y="82673"/>
                  </a:lnTo>
                  <a:lnTo>
                    <a:pt x="261617" y="72413"/>
                  </a:lnTo>
                  <a:lnTo>
                    <a:pt x="260850" y="61895"/>
                  </a:lnTo>
                  <a:lnTo>
                    <a:pt x="251038" y="34512"/>
                  </a:lnTo>
                  <a:lnTo>
                    <a:pt x="232143" y="13742"/>
                  </a:lnTo>
                  <a:lnTo>
                    <a:pt x="206838" y="1574"/>
                  </a:lnTo>
                  <a:lnTo>
                    <a:pt x="177797" y="0"/>
                  </a:lnTo>
                  <a:lnTo>
                    <a:pt x="153276" y="8174"/>
                  </a:lnTo>
                  <a:lnTo>
                    <a:pt x="133760" y="23702"/>
                  </a:lnTo>
                  <a:lnTo>
                    <a:pt x="120621" y="44731"/>
                  </a:lnTo>
                  <a:lnTo>
                    <a:pt x="115231" y="69410"/>
                  </a:lnTo>
                  <a:lnTo>
                    <a:pt x="103569" y="63216"/>
                  </a:lnTo>
                  <a:lnTo>
                    <a:pt x="90900" y="59123"/>
                  </a:lnTo>
                  <a:lnTo>
                    <a:pt x="77478" y="57339"/>
                  </a:lnTo>
                  <a:lnTo>
                    <a:pt x="63559" y="58071"/>
                  </a:lnTo>
                  <a:lnTo>
                    <a:pt x="35444" y="68150"/>
                  </a:lnTo>
                  <a:lnTo>
                    <a:pt x="14117" y="87552"/>
                  </a:lnTo>
                  <a:lnTo>
                    <a:pt x="1622" y="113533"/>
                  </a:lnTo>
                  <a:lnTo>
                    <a:pt x="0" y="143352"/>
                  </a:lnTo>
                  <a:lnTo>
                    <a:pt x="6952" y="165747"/>
                  </a:lnTo>
                  <a:lnTo>
                    <a:pt x="19934" y="184285"/>
                  </a:lnTo>
                  <a:lnTo>
                    <a:pt x="37645" y="198015"/>
                  </a:lnTo>
                  <a:lnTo>
                    <a:pt x="58784" y="205989"/>
                  </a:lnTo>
                  <a:lnTo>
                    <a:pt x="39450" y="219452"/>
                  </a:lnTo>
                  <a:lnTo>
                    <a:pt x="25336" y="238007"/>
                  </a:lnTo>
                  <a:lnTo>
                    <a:pt x="17528" y="260200"/>
                  </a:lnTo>
                  <a:lnTo>
                    <a:pt x="17113" y="284574"/>
                  </a:lnTo>
                  <a:lnTo>
                    <a:pt x="27187" y="312685"/>
                  </a:lnTo>
                  <a:lnTo>
                    <a:pt x="46590" y="334011"/>
                  </a:lnTo>
                  <a:close/>
                </a:path>
              </a:pathLst>
            </a:custGeom>
            <a:solidFill>
              <a:srgbClr val="FFCB1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614469" y="6029140"/>
              <a:ext cx="356235" cy="364490"/>
            </a:xfrm>
            <a:custGeom>
              <a:avLst/>
              <a:gdLst/>
              <a:ahLst/>
              <a:cxnLst/>
              <a:rect l="l" t="t" r="r" b="b"/>
              <a:pathLst>
                <a:path w="356235" h="364489">
                  <a:moveTo>
                    <a:pt x="177797" y="0"/>
                  </a:moveTo>
                  <a:lnTo>
                    <a:pt x="232143" y="13742"/>
                  </a:lnTo>
                  <a:lnTo>
                    <a:pt x="260850" y="61895"/>
                  </a:lnTo>
                  <a:lnTo>
                    <a:pt x="261617" y="72413"/>
                  </a:lnTo>
                  <a:lnTo>
                    <a:pt x="260891" y="82673"/>
                  </a:lnTo>
                  <a:lnTo>
                    <a:pt x="258770" y="92564"/>
                  </a:lnTo>
                  <a:lnTo>
                    <a:pt x="255352" y="101976"/>
                  </a:lnTo>
                  <a:lnTo>
                    <a:pt x="261539" y="99070"/>
                  </a:lnTo>
                  <a:lnTo>
                    <a:pt x="268255" y="96983"/>
                  </a:lnTo>
                  <a:lnTo>
                    <a:pt x="275367" y="95936"/>
                  </a:lnTo>
                  <a:lnTo>
                    <a:pt x="303613" y="97474"/>
                  </a:lnTo>
                  <a:lnTo>
                    <a:pt x="328224" y="109311"/>
                  </a:lnTo>
                  <a:lnTo>
                    <a:pt x="346602" y="129511"/>
                  </a:lnTo>
                  <a:lnTo>
                    <a:pt x="356147" y="156143"/>
                  </a:lnTo>
                  <a:lnTo>
                    <a:pt x="354612" y="184384"/>
                  </a:lnTo>
                  <a:lnTo>
                    <a:pt x="322576" y="227372"/>
                  </a:lnTo>
                  <a:lnTo>
                    <a:pt x="284529" y="237808"/>
                  </a:lnTo>
                  <a:lnTo>
                    <a:pt x="278989" y="237280"/>
                  </a:lnTo>
                  <a:lnTo>
                    <a:pt x="285875" y="245971"/>
                  </a:lnTo>
                  <a:lnTo>
                    <a:pt x="291469" y="255676"/>
                  </a:lnTo>
                  <a:lnTo>
                    <a:pt x="295622" y="266284"/>
                  </a:lnTo>
                  <a:lnTo>
                    <a:pt x="298183" y="277685"/>
                  </a:lnTo>
                  <a:lnTo>
                    <a:pt x="296546" y="307862"/>
                  </a:lnTo>
                  <a:lnTo>
                    <a:pt x="283904" y="334151"/>
                  </a:lnTo>
                  <a:lnTo>
                    <a:pt x="262327" y="353780"/>
                  </a:lnTo>
                  <a:lnTo>
                    <a:pt x="233885" y="363975"/>
                  </a:lnTo>
                  <a:lnTo>
                    <a:pt x="208109" y="363335"/>
                  </a:lnTo>
                  <a:lnTo>
                    <a:pt x="184844" y="354538"/>
                  </a:lnTo>
                  <a:lnTo>
                    <a:pt x="165771" y="338854"/>
                  </a:lnTo>
                  <a:lnTo>
                    <a:pt x="152570" y="317555"/>
                  </a:lnTo>
                  <a:lnTo>
                    <a:pt x="142839" y="328644"/>
                  </a:lnTo>
                  <a:lnTo>
                    <a:pt x="131058" y="337683"/>
                  </a:lnTo>
                  <a:lnTo>
                    <a:pt x="117491" y="344300"/>
                  </a:lnTo>
                  <a:lnTo>
                    <a:pt x="102402" y="348124"/>
                  </a:lnTo>
                  <a:lnTo>
                    <a:pt x="72577" y="346506"/>
                  </a:lnTo>
                  <a:lnTo>
                    <a:pt x="46590" y="334011"/>
                  </a:lnTo>
                  <a:lnTo>
                    <a:pt x="27187" y="312685"/>
                  </a:lnTo>
                  <a:lnTo>
                    <a:pt x="17113" y="284574"/>
                  </a:lnTo>
                  <a:lnTo>
                    <a:pt x="17528" y="260200"/>
                  </a:lnTo>
                  <a:lnTo>
                    <a:pt x="25336" y="238007"/>
                  </a:lnTo>
                  <a:lnTo>
                    <a:pt x="39450" y="219452"/>
                  </a:lnTo>
                  <a:lnTo>
                    <a:pt x="58784" y="205989"/>
                  </a:lnTo>
                  <a:lnTo>
                    <a:pt x="37645" y="198015"/>
                  </a:lnTo>
                  <a:lnTo>
                    <a:pt x="19934" y="184285"/>
                  </a:lnTo>
                  <a:lnTo>
                    <a:pt x="6952" y="165747"/>
                  </a:lnTo>
                  <a:lnTo>
                    <a:pt x="0" y="143352"/>
                  </a:lnTo>
                  <a:lnTo>
                    <a:pt x="1622" y="113533"/>
                  </a:lnTo>
                  <a:lnTo>
                    <a:pt x="14117" y="87552"/>
                  </a:lnTo>
                  <a:lnTo>
                    <a:pt x="35444" y="68150"/>
                  </a:lnTo>
                  <a:lnTo>
                    <a:pt x="63559" y="58071"/>
                  </a:lnTo>
                  <a:lnTo>
                    <a:pt x="77478" y="57339"/>
                  </a:lnTo>
                  <a:lnTo>
                    <a:pt x="90900" y="59123"/>
                  </a:lnTo>
                  <a:lnTo>
                    <a:pt x="103569" y="63216"/>
                  </a:lnTo>
                  <a:lnTo>
                    <a:pt x="115231" y="69410"/>
                  </a:lnTo>
                  <a:lnTo>
                    <a:pt x="120621" y="44731"/>
                  </a:lnTo>
                  <a:lnTo>
                    <a:pt x="133760" y="23702"/>
                  </a:lnTo>
                  <a:lnTo>
                    <a:pt x="153276" y="8174"/>
                  </a:lnTo>
                  <a:lnTo>
                    <a:pt x="177797" y="0"/>
                  </a:lnTo>
                  <a:close/>
                </a:path>
              </a:pathLst>
            </a:custGeom>
            <a:ln w="13741">
              <a:solidFill>
                <a:srgbClr val="2523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31347" y="6159881"/>
              <a:ext cx="113253" cy="113700"/>
            </a:xfrm>
            <a:prstGeom prst="rect">
              <a:avLst/>
            </a:prstGeom>
          </p:spPr>
        </p:pic>
      </p:grpSp>
      <p:sp>
        <p:nvSpPr>
          <p:cNvPr id="30" name="object 30"/>
          <p:cNvSpPr txBox="1">
            <a:spLocks noGrp="1"/>
          </p:cNvSpPr>
          <p:nvPr>
            <p:ph type="body" idx="1"/>
          </p:nvPr>
        </p:nvSpPr>
        <p:spPr>
          <a:xfrm>
            <a:off x="2163762" y="2875552"/>
            <a:ext cx="7590790" cy="347531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R="125730" algn="ctr">
              <a:lnSpc>
                <a:spcPct val="100000"/>
              </a:lnSpc>
              <a:spcBef>
                <a:spcPts val="130"/>
              </a:spcBef>
            </a:pPr>
            <a:r>
              <a:rPr>
                <a:solidFill>
                  <a:srgbClr val="1AB14B"/>
                </a:solidFill>
              </a:rPr>
              <a:t>Reading</a:t>
            </a:r>
            <a:r>
              <a:rPr spc="50">
                <a:solidFill>
                  <a:srgbClr val="1AB14B"/>
                </a:solidFill>
              </a:rPr>
              <a:t> </a:t>
            </a:r>
            <a:r>
              <a:rPr>
                <a:solidFill>
                  <a:srgbClr val="1AB14B"/>
                </a:solidFill>
              </a:rPr>
              <a:t>during</a:t>
            </a:r>
            <a:r>
              <a:rPr spc="65">
                <a:solidFill>
                  <a:srgbClr val="1AB14B"/>
                </a:solidFill>
              </a:rPr>
              <a:t> </a:t>
            </a:r>
            <a:r>
              <a:rPr>
                <a:solidFill>
                  <a:srgbClr val="1AB14B"/>
                </a:solidFill>
              </a:rPr>
              <a:t>the</a:t>
            </a:r>
            <a:r>
              <a:rPr spc="60">
                <a:solidFill>
                  <a:srgbClr val="1AB14B"/>
                </a:solidFill>
              </a:rPr>
              <a:t> </a:t>
            </a:r>
            <a:r>
              <a:rPr>
                <a:solidFill>
                  <a:srgbClr val="1AB14B"/>
                </a:solidFill>
              </a:rPr>
              <a:t>summer</a:t>
            </a:r>
            <a:r>
              <a:rPr spc="60">
                <a:solidFill>
                  <a:srgbClr val="1AB14B"/>
                </a:solidFill>
              </a:rPr>
              <a:t> </a:t>
            </a:r>
            <a:r>
              <a:rPr>
                <a:solidFill>
                  <a:srgbClr val="1AB14B"/>
                </a:solidFill>
              </a:rPr>
              <a:t>holidays</a:t>
            </a:r>
            <a:r>
              <a:rPr spc="65">
                <a:solidFill>
                  <a:srgbClr val="1AB14B"/>
                </a:solidFill>
              </a:rPr>
              <a:t> </a:t>
            </a:r>
            <a:r>
              <a:rPr spc="-10">
                <a:solidFill>
                  <a:srgbClr val="1AB14B"/>
                </a:solidFill>
              </a:rPr>
              <a:t>will: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36B560A-2C9A-30C7-03CF-6FAA0E8FAAB9}"/>
              </a:ext>
            </a:extLst>
          </p:cNvPr>
          <p:cNvSpPr txBox="1"/>
          <p:nvPr/>
        </p:nvSpPr>
        <p:spPr>
          <a:xfrm>
            <a:off x="3214478" y="3427352"/>
            <a:ext cx="5789146" cy="2021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6665" indent="-227965">
              <a:lnSpc>
                <a:spcPct val="100000"/>
              </a:lnSpc>
              <a:spcBef>
                <a:spcPts val="2580"/>
              </a:spcBef>
              <a:buClr>
                <a:srgbClr val="1AB14B"/>
              </a:buClr>
              <a:buChar char="•"/>
              <a:tabLst>
                <a:tab pos="240665" algn="l"/>
              </a:tabLst>
            </a:pPr>
            <a:r>
              <a:rPr lang="en-GB" sz="180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Give you enjoyment!</a:t>
            </a:r>
          </a:p>
          <a:p>
            <a:pPr marL="276665" indent="-227965">
              <a:spcBef>
                <a:spcPts val="2580"/>
              </a:spcBef>
              <a:buClr>
                <a:srgbClr val="1AB14B"/>
              </a:buClr>
              <a:buFontTx/>
              <a:buChar char="•"/>
              <a:tabLst>
                <a:tab pos="240665" algn="l"/>
              </a:tabLst>
            </a:pPr>
            <a:r>
              <a:rPr lang="en-GB" sz="180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Improve</a:t>
            </a:r>
            <a:r>
              <a:rPr lang="en-GB" sz="1800" spc="15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 </a:t>
            </a:r>
            <a:r>
              <a:rPr lang="en-GB" sz="180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your</a:t>
            </a:r>
            <a:r>
              <a:rPr lang="en-GB" sz="1800" spc="15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 </a:t>
            </a:r>
            <a:r>
              <a:rPr lang="en-GB" sz="180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reading</a:t>
            </a:r>
            <a:r>
              <a:rPr lang="en-GB" sz="1800" spc="2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 </a:t>
            </a:r>
            <a:r>
              <a:rPr lang="en-GB" sz="180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confidence</a:t>
            </a:r>
            <a:r>
              <a:rPr lang="en-GB" sz="1800" spc="15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 </a:t>
            </a:r>
            <a:r>
              <a:rPr lang="en-GB" sz="180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and</a:t>
            </a:r>
            <a:r>
              <a:rPr lang="en-GB" sz="1800" spc="2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 </a:t>
            </a:r>
            <a:r>
              <a:rPr lang="en-GB" sz="1800" spc="-1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independence</a:t>
            </a:r>
            <a:endParaRPr lang="en-GB" sz="1800">
              <a:latin typeface="Source Sans Pro" panose="020B0503030403020204" pitchFamily="34" charset="0"/>
              <a:cs typeface="Source Sans Pro Semibold"/>
            </a:endParaRPr>
          </a:p>
          <a:p>
            <a:pPr marL="276665" indent="-227965">
              <a:lnSpc>
                <a:spcPct val="100000"/>
              </a:lnSpc>
              <a:spcBef>
                <a:spcPts val="1900"/>
              </a:spcBef>
              <a:buClr>
                <a:srgbClr val="1AB14B"/>
              </a:buClr>
              <a:buChar char="•"/>
              <a:tabLst>
                <a:tab pos="240665" algn="l"/>
              </a:tabLst>
            </a:pPr>
            <a:r>
              <a:rPr lang="en-GB" sz="180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Support your learning for the new school year</a:t>
            </a:r>
            <a:endParaRPr lang="en-GB" sz="1800">
              <a:latin typeface="Source Sans Pro" panose="020B0503030403020204" pitchFamily="34" charset="0"/>
              <a:cs typeface="Source Sans Pro Semibold"/>
            </a:endParaRPr>
          </a:p>
          <a:p>
            <a:pPr marL="276665" indent="-227965">
              <a:lnSpc>
                <a:spcPct val="100000"/>
              </a:lnSpc>
              <a:spcBef>
                <a:spcPts val="1900"/>
              </a:spcBef>
              <a:buClr>
                <a:srgbClr val="1AB14B"/>
              </a:buClr>
              <a:buChar char="•"/>
              <a:tabLst>
                <a:tab pos="240665" algn="l"/>
              </a:tabLst>
            </a:pPr>
            <a:r>
              <a:rPr lang="en-GB" sz="180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Help</a:t>
            </a:r>
            <a:r>
              <a:rPr lang="en-GB" sz="1800" spc="2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 </a:t>
            </a:r>
            <a:r>
              <a:rPr lang="en-GB" sz="180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you</a:t>
            </a:r>
            <a:r>
              <a:rPr lang="en-GB" sz="1800" spc="2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 </a:t>
            </a:r>
            <a:r>
              <a:rPr lang="en-GB" sz="180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retain</a:t>
            </a:r>
            <a:r>
              <a:rPr lang="en-GB" sz="1800" spc="2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 </a:t>
            </a:r>
            <a:r>
              <a:rPr lang="en-GB" sz="180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knowledge</a:t>
            </a:r>
            <a:r>
              <a:rPr lang="en-GB" sz="1800" spc="2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 </a:t>
            </a:r>
            <a:r>
              <a:rPr lang="en-GB" sz="180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and</a:t>
            </a:r>
            <a:r>
              <a:rPr lang="en-GB" sz="1800" spc="2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 </a:t>
            </a:r>
            <a:r>
              <a:rPr lang="en-GB" sz="180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skills</a:t>
            </a:r>
            <a:r>
              <a:rPr lang="en-GB" sz="1800" spc="2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 </a:t>
            </a:r>
            <a:r>
              <a:rPr lang="en-GB" sz="180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learned</a:t>
            </a:r>
            <a:r>
              <a:rPr lang="en-GB" sz="1800" spc="2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 </a:t>
            </a:r>
            <a:r>
              <a:rPr lang="en-GB" sz="180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this</a:t>
            </a:r>
            <a:r>
              <a:rPr lang="en-GB" sz="1800" spc="2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 </a:t>
            </a:r>
            <a:r>
              <a:rPr lang="en-GB" sz="180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year</a:t>
            </a:r>
            <a:endParaRPr lang="en-GB" sz="1800">
              <a:latin typeface="Source Sans Pro" panose="020B0503030403020204" pitchFamily="34" charset="0"/>
              <a:cs typeface="Source Sans Pro Semibol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2747159" y="2605116"/>
            <a:ext cx="6430010" cy="13169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8450" spc="135"/>
              <a:t>QUESTIONS?</a:t>
            </a:r>
            <a:endParaRPr sz="845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97B9EB3B3F074C85D89AB44AC9C24C" ma:contentTypeVersion="13" ma:contentTypeDescription="Create a new document." ma:contentTypeScope="" ma:versionID="1382c55c2d70437e08d444c48d8144e2">
  <xsd:schema xmlns:xsd="http://www.w3.org/2001/XMLSchema" xmlns:xs="http://www.w3.org/2001/XMLSchema" xmlns:p="http://schemas.microsoft.com/office/2006/metadata/properties" xmlns:ns2="ffc8707a-8127-4f35-8ef5-7e8f9404392a" xmlns:ns3="d2072689-b1a2-4873-a713-d6b4a62aa141" targetNamespace="http://schemas.microsoft.com/office/2006/metadata/properties" ma:root="true" ma:fieldsID="eb7cc73dd60b64f193a5d3e62e9005dc" ns2:_="" ns3:_="">
    <xsd:import namespace="ffc8707a-8127-4f35-8ef5-7e8f9404392a"/>
    <xsd:import namespace="d2072689-b1a2-4873-a713-d6b4a62aa14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c8707a-8127-4f35-8ef5-7e8f9404392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7e9bbfb-a8e6-46eb-af7e-63cc1449cda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072689-b1a2-4873-a713-d6b4a62aa141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721d8336-48c0-4216-9252-b933713d336f}" ma:internalName="TaxCatchAll" ma:showField="CatchAllData" ma:web="d2072689-b1a2-4873-a713-d6b4a62aa14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2072689-b1a2-4873-a713-d6b4a62aa141" xsi:nil="true"/>
    <lcf76f155ced4ddcb4097134ff3c332f xmlns="ffc8707a-8127-4f35-8ef5-7e8f9404392a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893379C-2442-4FEE-9E23-3C322EB7ED2C}">
  <ds:schemaRefs>
    <ds:schemaRef ds:uri="d2072689-b1a2-4873-a713-d6b4a62aa141"/>
    <ds:schemaRef ds:uri="ffc8707a-8127-4f35-8ef5-7e8f9404392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D72D610-F7DD-4FE6-8F0D-EF9580C86172}">
  <ds:schemaRefs>
    <ds:schemaRef ds:uri="d2072689-b1a2-4873-a713-d6b4a62aa141"/>
    <ds:schemaRef ds:uri="ffc8707a-8127-4f35-8ef5-7e8f9404392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4986266-AA0B-4D8F-86E7-6C0B602E952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Widescreen</PresentationFormat>
  <Slides>7</Slides>
  <Notes>2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READING PLUS SUMMER CHALLENGE</vt:lpstr>
      <vt:lpstr>SUMMER CHALLENGE</vt:lpstr>
      <vt:lpstr>BOOK RECOMENDATION</vt:lpstr>
      <vt:lpstr>TIMELINE</vt:lpstr>
      <vt:lpstr>WHY IS IT IMPORTANT TO READ DURING THE SUMMER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1</cp:revision>
  <cp:lastPrinted>2026-07-03T09:30:55Z</cp:lastPrinted>
  <dcterms:created xsi:type="dcterms:W3CDTF">2026-01-26T11:19:30Z</dcterms:created>
  <dcterms:modified xsi:type="dcterms:W3CDTF">2026-07-03T11:45:05Z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2025-06-24T00:00:00Z</vt:filetime>
  </property>
  <property fmtid="{D5CDD505-2E9C-101B-9397-08002B2CF9AE}" pid="3" name="Creator">
    <vt:lpwstr>Adobe InDesign 20.4 (Macintosh)</vt:lpwstr>
  </property>
  <property fmtid="{D5CDD505-2E9C-101B-9397-08002B2CF9AE}" pid="4" name="LastSaved">
    <vt:filetime>2026-01-26T00:00:00Z</vt:filetime>
  </property>
  <property fmtid="{D5CDD505-2E9C-101B-9397-08002B2CF9AE}" pid="5" name="Producer">
    <vt:lpwstr>Adobe PDF Library 17.0</vt:lpwstr>
  </property>
  <property fmtid="{D5CDD505-2E9C-101B-9397-08002B2CF9AE}" pid="6" name="ContentTypeId">
    <vt:lpwstr>0x0101000297B9EB3B3F074C85D89AB44AC9C24C</vt:lpwstr>
  </property>
  <property fmtid="{D5CDD505-2E9C-101B-9397-08002B2CF9AE}" pid="7" name="MediaServiceImageTags">
    <vt:lpwstr/>
  </property>
</Properties>
</file>