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</p:sldIdLst>
  <p:sldSz cx="18288000" cy="10287000"/>
  <p:notesSz cx="6858000" cy="9144000"/>
  <p:embeddedFontLst>
    <p:embeddedFont>
      <p:font typeface="Source Sans Pro" panose="020B0503030403020204" pitchFamily="34" charset="0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5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AD60A2-075C-C34D-5673-914A8CDBE416}" v="12" dt="2025-12-18T14:02:56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8" autoAdjust="0"/>
    <p:restoredTop sz="94694" autoAdjust="0"/>
  </p:normalViewPr>
  <p:slideViewPr>
    <p:cSldViewPr>
      <p:cViewPr varScale="1">
        <p:scale>
          <a:sx n="80" d="100"/>
          <a:sy n="80" d="100"/>
        </p:scale>
        <p:origin x="76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font" Target="fonts/font3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4.fntdata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Barton" userId="S::caroline.barton@daisyeducationuk.com::8d0280b4-9f86-475c-a261-01642e6fa213" providerId="AD" clId="Web-{DF3B6DF3-1A0D-2EB9-B765-C1736FC556B2}"/>
    <pc:docChg chg="modSld">
      <pc:chgData name="Caroline Barton" userId="S::caroline.barton@daisyeducationuk.com::8d0280b4-9f86-475c-a261-01642e6fa213" providerId="AD" clId="Web-{DF3B6DF3-1A0D-2EB9-B765-C1736FC556B2}" dt="2025-11-21T10:05:32.288" v="102" actId="20577"/>
      <pc:docMkLst>
        <pc:docMk/>
      </pc:docMkLst>
      <pc:sldChg chg="modSp">
        <pc:chgData name="Caroline Barton" userId="S::caroline.barton@daisyeducationuk.com::8d0280b4-9f86-475c-a261-01642e6fa213" providerId="AD" clId="Web-{DF3B6DF3-1A0D-2EB9-B765-C1736FC556B2}" dt="2025-11-21T09:57:51.272" v="4" actId="20577"/>
        <pc:sldMkLst>
          <pc:docMk/>
          <pc:sldMk cId="0" sldId="257"/>
        </pc:sldMkLst>
        <pc:spChg chg="mod">
          <ac:chgData name="Caroline Barton" userId="S::caroline.barton@daisyeducationuk.com::8d0280b4-9f86-475c-a261-01642e6fa213" providerId="AD" clId="Web-{DF3B6DF3-1A0D-2EB9-B765-C1736FC556B2}" dt="2025-11-21T09:57:51.272" v="4" actId="20577"/>
          <ac:spMkLst>
            <pc:docMk/>
            <pc:sldMk cId="0" sldId="257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DF3B6DF3-1A0D-2EB9-B765-C1736FC556B2}" dt="2025-11-21T10:03:28.563" v="89" actId="20577"/>
        <pc:sldMkLst>
          <pc:docMk/>
          <pc:sldMk cId="0" sldId="258"/>
        </pc:sldMkLst>
        <pc:spChg chg="mod">
          <ac:chgData name="Caroline Barton" userId="S::caroline.barton@daisyeducationuk.com::8d0280b4-9f86-475c-a261-01642e6fa213" providerId="AD" clId="Web-{DF3B6DF3-1A0D-2EB9-B765-C1736FC556B2}" dt="2025-11-21T10:03:28.563" v="89" actId="20577"/>
          <ac:spMkLst>
            <pc:docMk/>
            <pc:sldMk cId="0" sldId="258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DF3B6DF3-1A0D-2EB9-B765-C1736FC556B2}" dt="2025-11-21T09:58:00.506" v="9" actId="20577"/>
        <pc:sldMkLst>
          <pc:docMk/>
          <pc:sldMk cId="0" sldId="259"/>
        </pc:sldMkLst>
        <pc:spChg chg="mod">
          <ac:chgData name="Caroline Barton" userId="S::caroline.barton@daisyeducationuk.com::8d0280b4-9f86-475c-a261-01642e6fa213" providerId="AD" clId="Web-{DF3B6DF3-1A0D-2EB9-B765-C1736FC556B2}" dt="2025-11-21T09:58:00.506" v="9" actId="20577"/>
          <ac:spMkLst>
            <pc:docMk/>
            <pc:sldMk cId="0" sldId="259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DF3B6DF3-1A0D-2EB9-B765-C1736FC556B2}" dt="2025-11-21T10:03:30.782" v="90" actId="20577"/>
        <pc:sldMkLst>
          <pc:docMk/>
          <pc:sldMk cId="0" sldId="260"/>
        </pc:sldMkLst>
        <pc:spChg chg="mod">
          <ac:chgData name="Caroline Barton" userId="S::caroline.barton@daisyeducationuk.com::8d0280b4-9f86-475c-a261-01642e6fa213" providerId="AD" clId="Web-{DF3B6DF3-1A0D-2EB9-B765-C1736FC556B2}" dt="2025-11-21T10:03:30.782" v="90" actId="20577"/>
          <ac:spMkLst>
            <pc:docMk/>
            <pc:sldMk cId="0" sldId="260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DF3B6DF3-1A0D-2EB9-B765-C1736FC556B2}" dt="2025-11-21T09:58:08.257" v="14" actId="20577"/>
        <pc:sldMkLst>
          <pc:docMk/>
          <pc:sldMk cId="0" sldId="261"/>
        </pc:sldMkLst>
        <pc:spChg chg="mod">
          <ac:chgData name="Caroline Barton" userId="S::caroline.barton@daisyeducationuk.com::8d0280b4-9f86-475c-a261-01642e6fa213" providerId="AD" clId="Web-{DF3B6DF3-1A0D-2EB9-B765-C1736FC556B2}" dt="2025-11-21T09:58:08.257" v="14" actId="20577"/>
          <ac:spMkLst>
            <pc:docMk/>
            <pc:sldMk cId="0" sldId="261"/>
            <ac:spMk id="20" creationId="{ADF0605F-ABBC-7740-D162-749152B418C8}"/>
          </ac:spMkLst>
        </pc:spChg>
      </pc:sldChg>
      <pc:sldChg chg="modSp">
        <pc:chgData name="Caroline Barton" userId="S::caroline.barton@daisyeducationuk.com::8d0280b4-9f86-475c-a261-01642e6fa213" providerId="AD" clId="Web-{DF3B6DF3-1A0D-2EB9-B765-C1736FC556B2}" dt="2025-11-21T10:00:07.090" v="52" actId="20577"/>
        <pc:sldMkLst>
          <pc:docMk/>
          <pc:sldMk cId="0" sldId="262"/>
        </pc:sldMkLst>
        <pc:spChg chg="mod">
          <ac:chgData name="Caroline Barton" userId="S::caroline.barton@daisyeducationuk.com::8d0280b4-9f86-475c-a261-01642e6fa213" providerId="AD" clId="Web-{DF3B6DF3-1A0D-2EB9-B765-C1736FC556B2}" dt="2025-11-21T10:00:07.090" v="52" actId="20577"/>
          <ac:spMkLst>
            <pc:docMk/>
            <pc:sldMk cId="0" sldId="262"/>
            <ac:spMk id="20" creationId="{066DC607-90B0-430C-B9B8-8E7063C33CD7}"/>
          </ac:spMkLst>
        </pc:spChg>
      </pc:sldChg>
      <pc:sldChg chg="modSp">
        <pc:chgData name="Caroline Barton" userId="S::caroline.barton@daisyeducationuk.com::8d0280b4-9f86-475c-a261-01642e6fa213" providerId="AD" clId="Web-{DF3B6DF3-1A0D-2EB9-B765-C1736FC556B2}" dt="2025-11-21T09:58:16.882" v="19" actId="20577"/>
        <pc:sldMkLst>
          <pc:docMk/>
          <pc:sldMk cId="0" sldId="263"/>
        </pc:sldMkLst>
        <pc:spChg chg="mod">
          <ac:chgData name="Caroline Barton" userId="S::caroline.barton@daisyeducationuk.com::8d0280b4-9f86-475c-a261-01642e6fa213" providerId="AD" clId="Web-{DF3B6DF3-1A0D-2EB9-B765-C1736FC556B2}" dt="2025-11-21T09:58:16.882" v="19" actId="20577"/>
          <ac:spMkLst>
            <pc:docMk/>
            <pc:sldMk cId="0" sldId="263"/>
            <ac:spMk id="20" creationId="{E5E62B73-41FE-80D1-EFB2-93F113791D2C}"/>
          </ac:spMkLst>
        </pc:spChg>
      </pc:sldChg>
      <pc:sldChg chg="modSp">
        <pc:chgData name="Caroline Barton" userId="S::caroline.barton@daisyeducationuk.com::8d0280b4-9f86-475c-a261-01642e6fa213" providerId="AD" clId="Web-{DF3B6DF3-1A0D-2EB9-B765-C1736FC556B2}" dt="2025-11-21T10:03:16.860" v="87" actId="14100"/>
        <pc:sldMkLst>
          <pc:docMk/>
          <pc:sldMk cId="0" sldId="264"/>
        </pc:sldMkLst>
        <pc:spChg chg="mod">
          <ac:chgData name="Caroline Barton" userId="S::caroline.barton@daisyeducationuk.com::8d0280b4-9f86-475c-a261-01642e6fa213" providerId="AD" clId="Web-{DF3B6DF3-1A0D-2EB9-B765-C1736FC556B2}" dt="2025-11-21T10:03:16.860" v="87" actId="14100"/>
          <ac:spMkLst>
            <pc:docMk/>
            <pc:sldMk cId="0" sldId="264"/>
            <ac:spMk id="20" creationId="{1DBF7B55-B2B1-3166-172A-6A17BB6C04F9}"/>
          </ac:spMkLst>
        </pc:spChg>
      </pc:sldChg>
      <pc:sldChg chg="modSp">
        <pc:chgData name="Caroline Barton" userId="S::caroline.barton@daisyeducationuk.com::8d0280b4-9f86-475c-a261-01642e6fa213" providerId="AD" clId="Web-{DF3B6DF3-1A0D-2EB9-B765-C1736FC556B2}" dt="2025-11-21T09:58:25.867" v="24" actId="20577"/>
        <pc:sldMkLst>
          <pc:docMk/>
          <pc:sldMk cId="0" sldId="265"/>
        </pc:sldMkLst>
        <pc:spChg chg="mod">
          <ac:chgData name="Caroline Barton" userId="S::caroline.barton@daisyeducationuk.com::8d0280b4-9f86-475c-a261-01642e6fa213" providerId="AD" clId="Web-{DF3B6DF3-1A0D-2EB9-B765-C1736FC556B2}" dt="2025-11-21T09:58:25.867" v="24" actId="20577"/>
          <ac:spMkLst>
            <pc:docMk/>
            <pc:sldMk cId="0" sldId="265"/>
            <ac:spMk id="20" creationId="{A532C482-5973-BAE9-EE3D-1330D5E7E5D8}"/>
          </ac:spMkLst>
        </pc:spChg>
      </pc:sldChg>
      <pc:sldChg chg="modSp">
        <pc:chgData name="Caroline Barton" userId="S::caroline.barton@daisyeducationuk.com::8d0280b4-9f86-475c-a261-01642e6fa213" providerId="AD" clId="Web-{DF3B6DF3-1A0D-2EB9-B765-C1736FC556B2}" dt="2025-11-21T10:03:57.659" v="96" actId="14100"/>
        <pc:sldMkLst>
          <pc:docMk/>
          <pc:sldMk cId="0" sldId="266"/>
        </pc:sldMkLst>
        <pc:spChg chg="mod">
          <ac:chgData name="Caroline Barton" userId="S::caroline.barton@daisyeducationuk.com::8d0280b4-9f86-475c-a261-01642e6fa213" providerId="AD" clId="Web-{DF3B6DF3-1A0D-2EB9-B765-C1736FC556B2}" dt="2025-11-21T10:03:57.659" v="96" actId="14100"/>
          <ac:spMkLst>
            <pc:docMk/>
            <pc:sldMk cId="0" sldId="266"/>
            <ac:spMk id="20" creationId="{879CDF84-14C8-0F16-20C5-480D970A2E1B}"/>
          </ac:spMkLst>
        </pc:spChg>
      </pc:sldChg>
      <pc:sldChg chg="modSp">
        <pc:chgData name="Caroline Barton" userId="S::caroline.barton@daisyeducationuk.com::8d0280b4-9f86-475c-a261-01642e6fa213" providerId="AD" clId="Web-{DF3B6DF3-1A0D-2EB9-B765-C1736FC556B2}" dt="2025-11-21T10:04:29.113" v="97" actId="14100"/>
        <pc:sldMkLst>
          <pc:docMk/>
          <pc:sldMk cId="0" sldId="267"/>
        </pc:sldMkLst>
        <pc:spChg chg="mod">
          <ac:chgData name="Caroline Barton" userId="S::caroline.barton@daisyeducationuk.com::8d0280b4-9f86-475c-a261-01642e6fa213" providerId="AD" clId="Web-{DF3B6DF3-1A0D-2EB9-B765-C1736FC556B2}" dt="2025-11-21T10:04:29.113" v="97" actId="14100"/>
          <ac:spMkLst>
            <pc:docMk/>
            <pc:sldMk cId="0" sldId="267"/>
            <ac:spMk id="20" creationId="{FCF9B8F1-1800-ED69-21D7-42EA29381DFB}"/>
          </ac:spMkLst>
        </pc:spChg>
      </pc:sldChg>
      <pc:sldChg chg="modSp">
        <pc:chgData name="Caroline Barton" userId="S::caroline.barton@daisyeducationuk.com::8d0280b4-9f86-475c-a261-01642e6fa213" providerId="AD" clId="Web-{DF3B6DF3-1A0D-2EB9-B765-C1736FC556B2}" dt="2025-11-21T09:58:47.602" v="31" actId="20577"/>
        <pc:sldMkLst>
          <pc:docMk/>
          <pc:sldMk cId="0" sldId="269"/>
        </pc:sldMkLst>
        <pc:spChg chg="mod">
          <ac:chgData name="Caroline Barton" userId="S::caroline.barton@daisyeducationuk.com::8d0280b4-9f86-475c-a261-01642e6fa213" providerId="AD" clId="Web-{DF3B6DF3-1A0D-2EB9-B765-C1736FC556B2}" dt="2025-11-21T09:58:47.602" v="31" actId="20577"/>
          <ac:spMkLst>
            <pc:docMk/>
            <pc:sldMk cId="0" sldId="269"/>
            <ac:spMk id="20" creationId="{DC21A34B-748D-F400-E70B-B48EB8C3AA01}"/>
          </ac:spMkLst>
        </pc:spChg>
      </pc:sldChg>
      <pc:sldChg chg="modSp">
        <pc:chgData name="Caroline Barton" userId="S::caroline.barton@daisyeducationuk.com::8d0280b4-9f86-475c-a261-01642e6fa213" providerId="AD" clId="Web-{DF3B6DF3-1A0D-2EB9-B765-C1736FC556B2}" dt="2025-11-21T09:58:57.946" v="36" actId="20577"/>
        <pc:sldMkLst>
          <pc:docMk/>
          <pc:sldMk cId="0" sldId="271"/>
        </pc:sldMkLst>
        <pc:spChg chg="mod">
          <ac:chgData name="Caroline Barton" userId="S::caroline.barton@daisyeducationuk.com::8d0280b4-9f86-475c-a261-01642e6fa213" providerId="AD" clId="Web-{DF3B6DF3-1A0D-2EB9-B765-C1736FC556B2}" dt="2025-11-21T09:58:57.946" v="36" actId="20577"/>
          <ac:spMkLst>
            <pc:docMk/>
            <pc:sldMk cId="0" sldId="271"/>
            <ac:spMk id="20" creationId="{5EB4F6B8-EF40-9634-70E1-C53A6AEB5740}"/>
          </ac:spMkLst>
        </pc:spChg>
      </pc:sldChg>
      <pc:sldChg chg="modSp">
        <pc:chgData name="Caroline Barton" userId="S::caroline.barton@daisyeducationuk.com::8d0280b4-9f86-475c-a261-01642e6fa213" providerId="AD" clId="Web-{DF3B6DF3-1A0D-2EB9-B765-C1736FC556B2}" dt="2025-11-21T10:05:15.975" v="100" actId="20577"/>
        <pc:sldMkLst>
          <pc:docMk/>
          <pc:sldMk cId="0" sldId="273"/>
        </pc:sldMkLst>
        <pc:spChg chg="mod">
          <ac:chgData name="Caroline Barton" userId="S::caroline.barton@daisyeducationuk.com::8d0280b4-9f86-475c-a261-01642e6fa213" providerId="AD" clId="Web-{DF3B6DF3-1A0D-2EB9-B765-C1736FC556B2}" dt="2025-11-21T10:05:15.975" v="100" actId="20577"/>
          <ac:spMkLst>
            <pc:docMk/>
            <pc:sldMk cId="0" sldId="273"/>
            <ac:spMk id="20" creationId="{97928FE2-458F-F062-AFFA-E4B3CBF79A2D}"/>
          </ac:spMkLst>
        </pc:spChg>
      </pc:sldChg>
      <pc:sldChg chg="modSp">
        <pc:chgData name="Caroline Barton" userId="S::caroline.barton@daisyeducationuk.com::8d0280b4-9f86-475c-a261-01642e6fa213" providerId="AD" clId="Web-{DF3B6DF3-1A0D-2EB9-B765-C1736FC556B2}" dt="2025-11-21T10:05:32.288" v="102" actId="20577"/>
        <pc:sldMkLst>
          <pc:docMk/>
          <pc:sldMk cId="0" sldId="274"/>
        </pc:sldMkLst>
        <pc:spChg chg="mod">
          <ac:chgData name="Caroline Barton" userId="S::caroline.barton@daisyeducationuk.com::8d0280b4-9f86-475c-a261-01642e6fa213" providerId="AD" clId="Web-{DF3B6DF3-1A0D-2EB9-B765-C1736FC556B2}" dt="2025-11-21T10:05:32.288" v="102" actId="20577"/>
          <ac:spMkLst>
            <pc:docMk/>
            <pc:sldMk cId="0" sldId="274"/>
            <ac:spMk id="20" creationId="{E895F4D6-FBD7-1AF3-0CE7-7C53E0FA9DD8}"/>
          </ac:spMkLst>
        </pc:spChg>
      </pc:sldChg>
      <pc:sldChg chg="modSp">
        <pc:chgData name="Caroline Barton" userId="S::caroline.barton@daisyeducationuk.com::8d0280b4-9f86-475c-a261-01642e6fa213" providerId="AD" clId="Web-{DF3B6DF3-1A0D-2EB9-B765-C1736FC556B2}" dt="2025-11-21T09:59:33.495" v="47" actId="20577"/>
        <pc:sldMkLst>
          <pc:docMk/>
          <pc:sldMk cId="0" sldId="275"/>
        </pc:sldMkLst>
        <pc:spChg chg="mod">
          <ac:chgData name="Caroline Barton" userId="S::caroline.barton@daisyeducationuk.com::8d0280b4-9f86-475c-a261-01642e6fa213" providerId="AD" clId="Web-{DF3B6DF3-1A0D-2EB9-B765-C1736FC556B2}" dt="2025-11-21T09:59:33.495" v="47" actId="20577"/>
          <ac:spMkLst>
            <pc:docMk/>
            <pc:sldMk cId="0" sldId="275"/>
            <ac:spMk id="20" creationId="{9DE3996A-5096-112B-6AB0-4E0FF18D45B3}"/>
          </ac:spMkLst>
        </pc:spChg>
      </pc:sldChg>
    </pc:docChg>
  </pc:docChgLst>
  <pc:docChgLst>
    <pc:chgData name="Caroline Barton" userId="S::caroline.barton@daisyeducationuk.com::8d0280b4-9f86-475c-a261-01642e6fa213" providerId="AD" clId="Web-{7CA6365A-7E63-9E97-338A-96C902CA44AF}"/>
    <pc:docChg chg="modSld">
      <pc:chgData name="Caroline Barton" userId="S::caroline.barton@daisyeducationuk.com::8d0280b4-9f86-475c-a261-01642e6fa213" providerId="AD" clId="Web-{7CA6365A-7E63-9E97-338A-96C902CA44AF}" dt="2025-11-21T10:54:11.384" v="10" actId="20577"/>
      <pc:docMkLst>
        <pc:docMk/>
      </pc:docMkLst>
      <pc:sldChg chg="modSp">
        <pc:chgData name="Caroline Barton" userId="S::caroline.barton@daisyeducationuk.com::8d0280b4-9f86-475c-a261-01642e6fa213" providerId="AD" clId="Web-{7CA6365A-7E63-9E97-338A-96C902CA44AF}" dt="2025-11-21T10:53:37.320" v="2" actId="20577"/>
        <pc:sldMkLst>
          <pc:docMk/>
          <pc:sldMk cId="0" sldId="257"/>
        </pc:sldMkLst>
        <pc:spChg chg="mod">
          <ac:chgData name="Caroline Barton" userId="S::caroline.barton@daisyeducationuk.com::8d0280b4-9f86-475c-a261-01642e6fa213" providerId="AD" clId="Web-{7CA6365A-7E63-9E97-338A-96C902CA44AF}" dt="2025-11-21T10:53:37.320" v="2" actId="20577"/>
          <ac:spMkLst>
            <pc:docMk/>
            <pc:sldMk cId="0" sldId="257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7CA6365A-7E63-9E97-338A-96C902CA44AF}" dt="2025-11-21T10:53:42.180" v="4" actId="20577"/>
        <pc:sldMkLst>
          <pc:docMk/>
          <pc:sldMk cId="0" sldId="259"/>
        </pc:sldMkLst>
        <pc:spChg chg="mod">
          <ac:chgData name="Caroline Barton" userId="S::caroline.barton@daisyeducationuk.com::8d0280b4-9f86-475c-a261-01642e6fa213" providerId="AD" clId="Web-{7CA6365A-7E63-9E97-338A-96C902CA44AF}" dt="2025-11-21T10:53:42.180" v="4" actId="20577"/>
          <ac:spMkLst>
            <pc:docMk/>
            <pc:sldMk cId="0" sldId="259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7CA6365A-7E63-9E97-338A-96C902CA44AF}" dt="2025-11-21T10:53:47.539" v="5" actId="20577"/>
        <pc:sldMkLst>
          <pc:docMk/>
          <pc:sldMk cId="0" sldId="261"/>
        </pc:sldMkLst>
        <pc:spChg chg="mod">
          <ac:chgData name="Caroline Barton" userId="S::caroline.barton@daisyeducationuk.com::8d0280b4-9f86-475c-a261-01642e6fa213" providerId="AD" clId="Web-{7CA6365A-7E63-9E97-338A-96C902CA44AF}" dt="2025-11-21T10:53:47.539" v="5" actId="20577"/>
          <ac:spMkLst>
            <pc:docMk/>
            <pc:sldMk cId="0" sldId="261"/>
            <ac:spMk id="20" creationId="{ADF0605F-ABBC-7740-D162-749152B418C8}"/>
          </ac:spMkLst>
        </pc:spChg>
      </pc:sldChg>
      <pc:sldChg chg="modSp">
        <pc:chgData name="Caroline Barton" userId="S::caroline.barton@daisyeducationuk.com::8d0280b4-9f86-475c-a261-01642e6fa213" providerId="AD" clId="Web-{7CA6365A-7E63-9E97-338A-96C902CA44AF}" dt="2025-11-21T10:53:56.524" v="7" actId="20577"/>
        <pc:sldMkLst>
          <pc:docMk/>
          <pc:sldMk cId="0" sldId="263"/>
        </pc:sldMkLst>
        <pc:spChg chg="mod">
          <ac:chgData name="Caroline Barton" userId="S::caroline.barton@daisyeducationuk.com::8d0280b4-9f86-475c-a261-01642e6fa213" providerId="AD" clId="Web-{7CA6365A-7E63-9E97-338A-96C902CA44AF}" dt="2025-11-21T10:53:56.524" v="7" actId="20577"/>
          <ac:spMkLst>
            <pc:docMk/>
            <pc:sldMk cId="0" sldId="263"/>
            <ac:spMk id="20" creationId="{E5E62B73-41FE-80D1-EFB2-93F113791D2C}"/>
          </ac:spMkLst>
        </pc:spChg>
      </pc:sldChg>
      <pc:sldChg chg="modSp">
        <pc:chgData name="Caroline Barton" userId="S::caroline.barton@daisyeducationuk.com::8d0280b4-9f86-475c-a261-01642e6fa213" providerId="AD" clId="Web-{7CA6365A-7E63-9E97-338A-96C902CA44AF}" dt="2025-11-21T10:54:11.384" v="10" actId="20577"/>
        <pc:sldMkLst>
          <pc:docMk/>
          <pc:sldMk cId="0" sldId="265"/>
        </pc:sldMkLst>
        <pc:spChg chg="mod">
          <ac:chgData name="Caroline Barton" userId="S::caroline.barton@daisyeducationuk.com::8d0280b4-9f86-475c-a261-01642e6fa213" providerId="AD" clId="Web-{7CA6365A-7E63-9E97-338A-96C902CA44AF}" dt="2025-11-21T10:54:11.384" v="10" actId="20577"/>
          <ac:spMkLst>
            <pc:docMk/>
            <pc:sldMk cId="0" sldId="265"/>
            <ac:spMk id="20" creationId="{A532C482-5973-BAE9-EE3D-1330D5E7E5D8}"/>
          </ac:spMkLst>
        </pc:spChg>
      </pc:sldChg>
    </pc:docChg>
  </pc:docChgLst>
  <pc:docChgLst>
    <pc:chgData name="Caroline Barton" userId="S::caroline.barton@daisyeducationuk.com::8d0280b4-9f86-475c-a261-01642e6fa213" providerId="AD" clId="Web-{B1AD60A2-075C-C34D-5673-914A8CDBE416}"/>
    <pc:docChg chg="modSld">
      <pc:chgData name="Caroline Barton" userId="S::caroline.barton@daisyeducationuk.com::8d0280b4-9f86-475c-a261-01642e6fa213" providerId="AD" clId="Web-{B1AD60A2-075C-C34D-5673-914A8CDBE416}" dt="2025-12-18T14:02:56.170" v="4" actId="20577"/>
      <pc:docMkLst>
        <pc:docMk/>
      </pc:docMkLst>
      <pc:sldChg chg="modSp">
        <pc:chgData name="Caroline Barton" userId="S::caroline.barton@daisyeducationuk.com::8d0280b4-9f86-475c-a261-01642e6fa213" providerId="AD" clId="Web-{B1AD60A2-075C-C34D-5673-914A8CDBE416}" dt="2025-12-18T13:58:18.765" v="1" actId="20577"/>
        <pc:sldMkLst>
          <pc:docMk/>
          <pc:sldMk cId="0" sldId="290"/>
        </pc:sldMkLst>
        <pc:spChg chg="mod">
          <ac:chgData name="Caroline Barton" userId="S::caroline.barton@daisyeducationuk.com::8d0280b4-9f86-475c-a261-01642e6fa213" providerId="AD" clId="Web-{B1AD60A2-075C-C34D-5673-914A8CDBE416}" dt="2025-12-18T13:58:18.765" v="1" actId="20577"/>
          <ac:spMkLst>
            <pc:docMk/>
            <pc:sldMk cId="0" sldId="290"/>
            <ac:spMk id="30" creationId="{C421E922-352E-7660-F3E0-CDC0066E75DB}"/>
          </ac:spMkLst>
        </pc:spChg>
      </pc:sldChg>
      <pc:sldChg chg="modSp">
        <pc:chgData name="Caroline Barton" userId="S::caroline.barton@daisyeducationuk.com::8d0280b4-9f86-475c-a261-01642e6fa213" providerId="AD" clId="Web-{B1AD60A2-075C-C34D-5673-914A8CDBE416}" dt="2025-12-18T14:02:56.170" v="4" actId="20577"/>
        <pc:sldMkLst>
          <pc:docMk/>
          <pc:sldMk cId="0" sldId="309"/>
        </pc:sldMkLst>
        <pc:spChg chg="mod">
          <ac:chgData name="Caroline Barton" userId="S::caroline.barton@daisyeducationuk.com::8d0280b4-9f86-475c-a261-01642e6fa213" providerId="AD" clId="Web-{B1AD60A2-075C-C34D-5673-914A8CDBE416}" dt="2025-12-18T14:02:56.170" v="4" actId="20577"/>
          <ac:spMkLst>
            <pc:docMk/>
            <pc:sldMk cId="0" sldId="309"/>
            <ac:spMk id="18" creationId="{00000000-0000-0000-0000-000000000000}"/>
          </ac:spMkLst>
        </pc:spChg>
      </pc:sldChg>
    </pc:docChg>
  </pc:docChgLst>
  <pc:docChgLst>
    <pc:chgData name="Laura Black" userId="2dfbc4d3-dc0e-444c-ab23-879dd108f778" providerId="ADAL" clId="{EADFA659-21D2-4A4A-9A9E-C82043D21157}"/>
    <pc:docChg chg="undo custSel modSld modMainMaster">
      <pc:chgData name="Laura Black" userId="2dfbc4d3-dc0e-444c-ab23-879dd108f778" providerId="ADAL" clId="{EADFA659-21D2-4A4A-9A9E-C82043D21157}" dt="2025-11-19T11:17:50.485" v="1766" actId="478"/>
      <pc:docMkLst>
        <pc:docMk/>
      </pc:docMkLst>
      <pc:sldChg chg="addSp delSp modSp mod">
        <pc:chgData name="Laura Black" userId="2dfbc4d3-dc0e-444c-ab23-879dd108f778" providerId="ADAL" clId="{EADFA659-21D2-4A4A-9A9E-C82043D21157}" dt="2025-11-19T09:14:58.660" v="1094" actId="14100"/>
        <pc:sldMkLst>
          <pc:docMk/>
          <pc:sldMk cId="0" sldId="256"/>
        </pc:sldMkLst>
        <pc:picChg chg="add mod">
          <ac:chgData name="Laura Black" userId="2dfbc4d3-dc0e-444c-ab23-879dd108f778" providerId="ADAL" clId="{EADFA659-21D2-4A4A-9A9E-C82043D21157}" dt="2025-11-19T09:14:58.660" v="1094" actId="14100"/>
          <ac:picMkLst>
            <pc:docMk/>
            <pc:sldMk cId="0" sldId="256"/>
            <ac:picMk id="5" creationId="{D54ADF4E-4D7E-4406-C0FE-0883E43583C2}"/>
          </ac:picMkLst>
        </pc:picChg>
      </pc:sldChg>
      <pc:sldChg chg="addSp delSp modSp mod">
        <pc:chgData name="Laura Black" userId="2dfbc4d3-dc0e-444c-ab23-879dd108f778" providerId="ADAL" clId="{EADFA659-21D2-4A4A-9A9E-C82043D21157}" dt="2025-11-18T09:37:14.686" v="917" actId="207"/>
        <pc:sldMkLst>
          <pc:docMk/>
          <pc:sldMk cId="0" sldId="257"/>
        </pc:sldMkLst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57"/>
            <ac:spMk id="17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9:37:14.686" v="917" actId="207"/>
          <ac:spMkLst>
            <pc:docMk/>
            <pc:sldMk cId="0" sldId="257"/>
            <ac:spMk id="18" creationId="{00000000-0000-0000-0000-000000000000}"/>
          </ac:spMkLst>
        </pc:spChg>
      </pc:sldChg>
      <pc:sldChg chg="delSp modSp mod">
        <pc:chgData name="Laura Black" userId="2dfbc4d3-dc0e-444c-ab23-879dd108f778" providerId="ADAL" clId="{EADFA659-21D2-4A4A-9A9E-C82043D21157}" dt="2025-11-19T09:15:08.251" v="1097" actId="2710"/>
        <pc:sldMkLst>
          <pc:docMk/>
          <pc:sldMk cId="0" sldId="258"/>
        </pc:sldMkLst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58"/>
            <ac:spMk id="17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9T09:15:08.251" v="1097" actId="2710"/>
          <ac:spMkLst>
            <pc:docMk/>
            <pc:sldMk cId="0" sldId="258"/>
            <ac:spMk id="18" creationId="{00000000-0000-0000-0000-000000000000}"/>
          </ac:spMkLst>
        </pc:spChg>
      </pc:sldChg>
      <pc:sldChg chg="delSp modSp mod">
        <pc:chgData name="Laura Black" userId="2dfbc4d3-dc0e-444c-ab23-879dd108f778" providerId="ADAL" clId="{EADFA659-21D2-4A4A-9A9E-C82043D21157}" dt="2025-11-18T09:37:25.235" v="920" actId="207"/>
        <pc:sldMkLst>
          <pc:docMk/>
          <pc:sldMk cId="0" sldId="259"/>
        </pc:sldMkLst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59"/>
            <ac:spMk id="17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9:37:25.235" v="920" actId="207"/>
          <ac:spMkLst>
            <pc:docMk/>
            <pc:sldMk cId="0" sldId="259"/>
            <ac:spMk id="18" creationId="{00000000-0000-0000-0000-000000000000}"/>
          </ac:spMkLst>
        </pc:spChg>
      </pc:sldChg>
      <pc:sldChg chg="delSp modSp mod">
        <pc:chgData name="Laura Black" userId="2dfbc4d3-dc0e-444c-ab23-879dd108f778" providerId="ADAL" clId="{EADFA659-21D2-4A4A-9A9E-C82043D21157}" dt="2025-11-18T09:24:23.189" v="636" actId="20577"/>
        <pc:sldMkLst>
          <pc:docMk/>
          <pc:sldMk cId="0" sldId="260"/>
        </pc:sldMkLst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60"/>
            <ac:spMk id="17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9:24:23.189" v="636" actId="20577"/>
          <ac:spMkLst>
            <pc:docMk/>
            <pc:sldMk cId="0" sldId="260"/>
            <ac:spMk id="18" creationId="{00000000-0000-0000-0000-000000000000}"/>
          </ac:spMkLst>
        </pc:spChg>
      </pc:sldChg>
      <pc:sldChg chg="addSp delSp modSp mod">
        <pc:chgData name="Laura Black" userId="2dfbc4d3-dc0e-444c-ab23-879dd108f778" providerId="ADAL" clId="{EADFA659-21D2-4A4A-9A9E-C82043D21157}" dt="2025-11-18T09:37:32.827" v="923" actId="207"/>
        <pc:sldMkLst>
          <pc:docMk/>
          <pc:sldMk cId="0" sldId="261"/>
        </pc:sldMkLst>
        <pc:spChg chg="add 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61"/>
            <ac:spMk id="19" creationId="{1273C936-B1A2-928F-0FB7-A0790E618120}"/>
          </ac:spMkLst>
        </pc:spChg>
        <pc:spChg chg="add mod">
          <ac:chgData name="Laura Black" userId="2dfbc4d3-dc0e-444c-ab23-879dd108f778" providerId="ADAL" clId="{EADFA659-21D2-4A4A-9A9E-C82043D21157}" dt="2025-11-18T09:37:32.827" v="923" actId="207"/>
          <ac:spMkLst>
            <pc:docMk/>
            <pc:sldMk cId="0" sldId="261"/>
            <ac:spMk id="20" creationId="{ADF0605F-ABBC-7740-D162-749152B418C8}"/>
          </ac:spMkLst>
        </pc:spChg>
      </pc:sldChg>
      <pc:sldChg chg="addSp delSp modSp mod">
        <pc:chgData name="Laura Black" userId="2dfbc4d3-dc0e-444c-ab23-879dd108f778" providerId="ADAL" clId="{EADFA659-21D2-4A4A-9A9E-C82043D21157}" dt="2025-11-19T09:15:20.669" v="1101" actId="20577"/>
        <pc:sldMkLst>
          <pc:docMk/>
          <pc:sldMk cId="0" sldId="262"/>
        </pc:sldMkLst>
        <pc:spChg chg="add mod">
          <ac:chgData name="Laura Black" userId="2dfbc4d3-dc0e-444c-ab23-879dd108f778" providerId="ADAL" clId="{EADFA659-21D2-4A4A-9A9E-C82043D21157}" dt="2025-11-18T08:50:35.753" v="105" actId="1076"/>
          <ac:spMkLst>
            <pc:docMk/>
            <pc:sldMk cId="0" sldId="262"/>
            <ac:spMk id="19" creationId="{61CFAEA0-AE10-6372-AF81-90FA73C15949}"/>
          </ac:spMkLst>
        </pc:spChg>
        <pc:spChg chg="add mod">
          <ac:chgData name="Laura Black" userId="2dfbc4d3-dc0e-444c-ab23-879dd108f778" providerId="ADAL" clId="{EADFA659-21D2-4A4A-9A9E-C82043D21157}" dt="2025-11-19T09:15:20.669" v="1101" actId="20577"/>
          <ac:spMkLst>
            <pc:docMk/>
            <pc:sldMk cId="0" sldId="262"/>
            <ac:spMk id="20" creationId="{066DC607-90B0-430C-B9B8-8E7063C33CD7}"/>
          </ac:spMkLst>
        </pc:spChg>
      </pc:sldChg>
      <pc:sldChg chg="addSp delSp modSp mod">
        <pc:chgData name="Laura Black" userId="2dfbc4d3-dc0e-444c-ab23-879dd108f778" providerId="ADAL" clId="{EADFA659-21D2-4A4A-9A9E-C82043D21157}" dt="2025-11-18T09:37:41.594" v="926" actId="207"/>
        <pc:sldMkLst>
          <pc:docMk/>
          <pc:sldMk cId="0" sldId="263"/>
        </pc:sldMkLst>
        <pc:spChg chg="add mod">
          <ac:chgData name="Laura Black" userId="2dfbc4d3-dc0e-444c-ab23-879dd108f778" providerId="ADAL" clId="{EADFA659-21D2-4A4A-9A9E-C82043D21157}" dt="2025-11-18T08:50:39.887" v="106" actId="1076"/>
          <ac:spMkLst>
            <pc:docMk/>
            <pc:sldMk cId="0" sldId="263"/>
            <ac:spMk id="19" creationId="{83AD4490-4437-2162-59C1-AD375B17FA0B}"/>
          </ac:spMkLst>
        </pc:spChg>
        <pc:spChg chg="add mod">
          <ac:chgData name="Laura Black" userId="2dfbc4d3-dc0e-444c-ab23-879dd108f778" providerId="ADAL" clId="{EADFA659-21D2-4A4A-9A9E-C82043D21157}" dt="2025-11-18T09:37:41.594" v="926" actId="207"/>
          <ac:spMkLst>
            <pc:docMk/>
            <pc:sldMk cId="0" sldId="263"/>
            <ac:spMk id="20" creationId="{E5E62B73-41FE-80D1-EFB2-93F113791D2C}"/>
          </ac:spMkLst>
        </pc:spChg>
      </pc:sldChg>
      <pc:sldChg chg="addSp delSp modSp mod">
        <pc:chgData name="Laura Black" userId="2dfbc4d3-dc0e-444c-ab23-879dd108f778" providerId="ADAL" clId="{EADFA659-21D2-4A4A-9A9E-C82043D21157}" dt="2025-11-19T09:15:27.690" v="1103" actId="20577"/>
        <pc:sldMkLst>
          <pc:docMk/>
          <pc:sldMk cId="0" sldId="264"/>
        </pc:sldMkLst>
        <pc:spChg chg="add mod">
          <ac:chgData name="Laura Black" userId="2dfbc4d3-dc0e-444c-ab23-879dd108f778" providerId="ADAL" clId="{EADFA659-21D2-4A4A-9A9E-C82043D21157}" dt="2025-11-18T08:50:57.998" v="113" actId="1035"/>
          <ac:spMkLst>
            <pc:docMk/>
            <pc:sldMk cId="0" sldId="264"/>
            <ac:spMk id="19" creationId="{0DE67BE9-AA35-AEE9-9BC0-7221DD605012}"/>
          </ac:spMkLst>
        </pc:spChg>
        <pc:spChg chg="add mod">
          <ac:chgData name="Laura Black" userId="2dfbc4d3-dc0e-444c-ab23-879dd108f778" providerId="ADAL" clId="{EADFA659-21D2-4A4A-9A9E-C82043D21157}" dt="2025-11-19T09:15:27.690" v="1103" actId="20577"/>
          <ac:spMkLst>
            <pc:docMk/>
            <pc:sldMk cId="0" sldId="264"/>
            <ac:spMk id="20" creationId="{1DBF7B55-B2B1-3166-172A-6A17BB6C04F9}"/>
          </ac:spMkLst>
        </pc:spChg>
      </pc:sldChg>
      <pc:sldChg chg="addSp delSp modSp mod">
        <pc:chgData name="Laura Black" userId="2dfbc4d3-dc0e-444c-ab23-879dd108f778" providerId="ADAL" clId="{EADFA659-21D2-4A4A-9A9E-C82043D21157}" dt="2025-11-18T09:37:48.897" v="929" actId="207"/>
        <pc:sldMkLst>
          <pc:docMk/>
          <pc:sldMk cId="0" sldId="265"/>
        </pc:sldMkLst>
        <pc:spChg chg="add mod">
          <ac:chgData name="Laura Black" userId="2dfbc4d3-dc0e-444c-ab23-879dd108f778" providerId="ADAL" clId="{EADFA659-21D2-4A4A-9A9E-C82043D21157}" dt="2025-11-18T08:51:12.603" v="118" actId="1076"/>
          <ac:spMkLst>
            <pc:docMk/>
            <pc:sldMk cId="0" sldId="265"/>
            <ac:spMk id="19" creationId="{91FBF098-41DB-528D-E3E6-D26E5CC795FF}"/>
          </ac:spMkLst>
        </pc:spChg>
        <pc:spChg chg="add mod">
          <ac:chgData name="Laura Black" userId="2dfbc4d3-dc0e-444c-ab23-879dd108f778" providerId="ADAL" clId="{EADFA659-21D2-4A4A-9A9E-C82043D21157}" dt="2025-11-18T09:37:48.897" v="929" actId="207"/>
          <ac:spMkLst>
            <pc:docMk/>
            <pc:sldMk cId="0" sldId="265"/>
            <ac:spMk id="20" creationId="{A532C482-5973-BAE9-EE3D-1330D5E7E5D8}"/>
          </ac:spMkLst>
        </pc:spChg>
      </pc:sldChg>
      <pc:sldChg chg="addSp delSp modSp mod">
        <pc:chgData name="Laura Black" userId="2dfbc4d3-dc0e-444c-ab23-879dd108f778" providerId="ADAL" clId="{EADFA659-21D2-4A4A-9A9E-C82043D21157}" dt="2025-11-19T09:15:38.665" v="1106" actId="2710"/>
        <pc:sldMkLst>
          <pc:docMk/>
          <pc:sldMk cId="0" sldId="266"/>
        </pc:sldMkLst>
        <pc:spChg chg="add mod">
          <ac:chgData name="Laura Black" userId="2dfbc4d3-dc0e-444c-ab23-879dd108f778" providerId="ADAL" clId="{EADFA659-21D2-4A4A-9A9E-C82043D21157}" dt="2025-11-18T08:51:25.309" v="125" actId="1036"/>
          <ac:spMkLst>
            <pc:docMk/>
            <pc:sldMk cId="0" sldId="266"/>
            <ac:spMk id="19" creationId="{8D42C60E-02BC-5D32-87E7-9443D6985324}"/>
          </ac:spMkLst>
        </pc:spChg>
        <pc:spChg chg="add mod">
          <ac:chgData name="Laura Black" userId="2dfbc4d3-dc0e-444c-ab23-879dd108f778" providerId="ADAL" clId="{EADFA659-21D2-4A4A-9A9E-C82043D21157}" dt="2025-11-19T09:15:38.665" v="1106" actId="2710"/>
          <ac:spMkLst>
            <pc:docMk/>
            <pc:sldMk cId="0" sldId="266"/>
            <ac:spMk id="20" creationId="{879CDF84-14C8-0F16-20C5-480D970A2E1B}"/>
          </ac:spMkLst>
        </pc:spChg>
      </pc:sldChg>
      <pc:sldChg chg="addSp delSp modSp mod">
        <pc:chgData name="Laura Black" userId="2dfbc4d3-dc0e-444c-ab23-879dd108f778" providerId="ADAL" clId="{EADFA659-21D2-4A4A-9A9E-C82043D21157}" dt="2025-11-18T09:38:03.064" v="934" actId="207"/>
        <pc:sldMkLst>
          <pc:docMk/>
          <pc:sldMk cId="0" sldId="267"/>
        </pc:sldMkLst>
        <pc:spChg chg="add mod">
          <ac:chgData name="Laura Black" userId="2dfbc4d3-dc0e-444c-ab23-879dd108f778" providerId="ADAL" clId="{EADFA659-21D2-4A4A-9A9E-C82043D21157}" dt="2025-11-18T08:51:48.517" v="143" actId="1036"/>
          <ac:spMkLst>
            <pc:docMk/>
            <pc:sldMk cId="0" sldId="267"/>
            <ac:spMk id="19" creationId="{7640B072-ACB6-B169-ACC6-15B9AF343D36}"/>
          </ac:spMkLst>
        </pc:spChg>
        <pc:spChg chg="add mod">
          <ac:chgData name="Laura Black" userId="2dfbc4d3-dc0e-444c-ab23-879dd108f778" providerId="ADAL" clId="{EADFA659-21D2-4A4A-9A9E-C82043D21157}" dt="2025-11-18T09:38:03.064" v="934" actId="207"/>
          <ac:spMkLst>
            <pc:docMk/>
            <pc:sldMk cId="0" sldId="267"/>
            <ac:spMk id="20" creationId="{FCF9B8F1-1800-ED69-21D7-42EA29381DFB}"/>
          </ac:spMkLst>
        </pc:spChg>
      </pc:sldChg>
      <pc:sldChg chg="addSp delSp modSp mod">
        <pc:chgData name="Laura Black" userId="2dfbc4d3-dc0e-444c-ab23-879dd108f778" providerId="ADAL" clId="{EADFA659-21D2-4A4A-9A9E-C82043D21157}" dt="2025-11-18T08:52:04.004" v="150" actId="1076"/>
        <pc:sldMkLst>
          <pc:docMk/>
          <pc:sldMk cId="0" sldId="268"/>
        </pc:sldMkLst>
        <pc:spChg chg="add mod">
          <ac:chgData name="Laura Black" userId="2dfbc4d3-dc0e-444c-ab23-879dd108f778" providerId="ADAL" clId="{EADFA659-21D2-4A4A-9A9E-C82043D21157}" dt="2025-11-18T08:52:04.004" v="150" actId="1076"/>
          <ac:spMkLst>
            <pc:docMk/>
            <pc:sldMk cId="0" sldId="268"/>
            <ac:spMk id="19" creationId="{1009038C-A499-ECCB-D543-E58DCFC7C1E8}"/>
          </ac:spMkLst>
        </pc:spChg>
        <pc:spChg chg="add mod">
          <ac:chgData name="Laura Black" userId="2dfbc4d3-dc0e-444c-ab23-879dd108f778" providerId="ADAL" clId="{EADFA659-21D2-4A4A-9A9E-C82043D21157}" dt="2025-11-18T08:52:00.840" v="149"/>
          <ac:spMkLst>
            <pc:docMk/>
            <pc:sldMk cId="0" sldId="268"/>
            <ac:spMk id="20" creationId="{68E07B50-049C-6073-982A-FCD30C3A4DB3}"/>
          </ac:spMkLst>
        </pc:spChg>
      </pc:sldChg>
      <pc:sldChg chg="addSp delSp modSp mod">
        <pc:chgData name="Laura Black" userId="2dfbc4d3-dc0e-444c-ab23-879dd108f778" providerId="ADAL" clId="{EADFA659-21D2-4A4A-9A9E-C82043D21157}" dt="2025-11-18T09:38:17.943" v="939" actId="207"/>
        <pc:sldMkLst>
          <pc:docMk/>
          <pc:sldMk cId="0" sldId="269"/>
        </pc:sldMkLst>
        <pc:spChg chg="add mod">
          <ac:chgData name="Laura Black" userId="2dfbc4d3-dc0e-444c-ab23-879dd108f778" providerId="ADAL" clId="{EADFA659-21D2-4A4A-9A9E-C82043D21157}" dt="2025-11-18T08:52:14.011" v="155" actId="1076"/>
          <ac:spMkLst>
            <pc:docMk/>
            <pc:sldMk cId="0" sldId="269"/>
            <ac:spMk id="19" creationId="{06586B69-CF51-BF56-DE42-A401652C57C2}"/>
          </ac:spMkLst>
        </pc:spChg>
        <pc:spChg chg="add mod">
          <ac:chgData name="Laura Black" userId="2dfbc4d3-dc0e-444c-ab23-879dd108f778" providerId="ADAL" clId="{EADFA659-21D2-4A4A-9A9E-C82043D21157}" dt="2025-11-18T09:38:17.943" v="939" actId="207"/>
          <ac:spMkLst>
            <pc:docMk/>
            <pc:sldMk cId="0" sldId="269"/>
            <ac:spMk id="20" creationId="{DC21A34B-748D-F400-E70B-B48EB8C3AA01}"/>
          </ac:spMkLst>
        </pc:spChg>
      </pc:sldChg>
      <pc:sldChg chg="addSp delSp modSp mod">
        <pc:chgData name="Laura Black" userId="2dfbc4d3-dc0e-444c-ab23-879dd108f778" providerId="ADAL" clId="{EADFA659-21D2-4A4A-9A9E-C82043D21157}" dt="2025-11-18T08:52:22.779" v="159" actId="1076"/>
        <pc:sldMkLst>
          <pc:docMk/>
          <pc:sldMk cId="0" sldId="270"/>
        </pc:sldMkLst>
        <pc:spChg chg="add mod">
          <ac:chgData name="Laura Black" userId="2dfbc4d3-dc0e-444c-ab23-879dd108f778" providerId="ADAL" clId="{EADFA659-21D2-4A4A-9A9E-C82043D21157}" dt="2025-11-18T08:52:22.779" v="159" actId="1076"/>
          <ac:spMkLst>
            <pc:docMk/>
            <pc:sldMk cId="0" sldId="270"/>
            <ac:spMk id="19" creationId="{484F8E38-9ECF-350E-90ED-F7C4FEED7735}"/>
          </ac:spMkLst>
        </pc:spChg>
        <pc:spChg chg="add mod">
          <ac:chgData name="Laura Black" userId="2dfbc4d3-dc0e-444c-ab23-879dd108f778" providerId="ADAL" clId="{EADFA659-21D2-4A4A-9A9E-C82043D21157}" dt="2025-11-18T08:52:20.171" v="158"/>
          <ac:spMkLst>
            <pc:docMk/>
            <pc:sldMk cId="0" sldId="270"/>
            <ac:spMk id="20" creationId="{C52FAD3E-B46E-588B-5BCC-6C159E73B280}"/>
          </ac:spMkLst>
        </pc:spChg>
      </pc:sldChg>
      <pc:sldChg chg="addSp delSp modSp mod">
        <pc:chgData name="Laura Black" userId="2dfbc4d3-dc0e-444c-ab23-879dd108f778" providerId="ADAL" clId="{EADFA659-21D2-4A4A-9A9E-C82043D21157}" dt="2025-11-18T09:38:29.631" v="944" actId="207"/>
        <pc:sldMkLst>
          <pc:docMk/>
          <pc:sldMk cId="0" sldId="271"/>
        </pc:sldMkLst>
        <pc:spChg chg="add mod">
          <ac:chgData name="Laura Black" userId="2dfbc4d3-dc0e-444c-ab23-879dd108f778" providerId="ADAL" clId="{EADFA659-21D2-4A4A-9A9E-C82043D21157}" dt="2025-11-18T08:52:30.402" v="163" actId="1076"/>
          <ac:spMkLst>
            <pc:docMk/>
            <pc:sldMk cId="0" sldId="271"/>
            <ac:spMk id="19" creationId="{300F081F-A943-1B6C-AD01-F93B268623D5}"/>
          </ac:spMkLst>
        </pc:spChg>
        <pc:spChg chg="add mod">
          <ac:chgData name="Laura Black" userId="2dfbc4d3-dc0e-444c-ab23-879dd108f778" providerId="ADAL" clId="{EADFA659-21D2-4A4A-9A9E-C82043D21157}" dt="2025-11-18T09:38:29.631" v="944" actId="207"/>
          <ac:spMkLst>
            <pc:docMk/>
            <pc:sldMk cId="0" sldId="271"/>
            <ac:spMk id="20" creationId="{5EB4F6B8-EF40-9634-70E1-C53A6AEB5740}"/>
          </ac:spMkLst>
        </pc:spChg>
      </pc:sldChg>
      <pc:sldChg chg="addSp delSp modSp mod">
        <pc:chgData name="Laura Black" userId="2dfbc4d3-dc0e-444c-ab23-879dd108f778" providerId="ADAL" clId="{EADFA659-21D2-4A4A-9A9E-C82043D21157}" dt="2025-11-18T08:52:39.096" v="167" actId="1076"/>
        <pc:sldMkLst>
          <pc:docMk/>
          <pc:sldMk cId="0" sldId="272"/>
        </pc:sldMkLst>
        <pc:spChg chg="add mod">
          <ac:chgData name="Laura Black" userId="2dfbc4d3-dc0e-444c-ab23-879dd108f778" providerId="ADAL" clId="{EADFA659-21D2-4A4A-9A9E-C82043D21157}" dt="2025-11-18T08:52:39.096" v="167" actId="1076"/>
          <ac:spMkLst>
            <pc:docMk/>
            <pc:sldMk cId="0" sldId="272"/>
            <ac:spMk id="19" creationId="{043B830D-D040-F8CD-EEC6-D5B7FFE00E68}"/>
          </ac:spMkLst>
        </pc:spChg>
        <pc:spChg chg="add mod">
          <ac:chgData name="Laura Black" userId="2dfbc4d3-dc0e-444c-ab23-879dd108f778" providerId="ADAL" clId="{EADFA659-21D2-4A4A-9A9E-C82043D21157}" dt="2025-11-18T08:52:35.890" v="166"/>
          <ac:spMkLst>
            <pc:docMk/>
            <pc:sldMk cId="0" sldId="272"/>
            <ac:spMk id="20" creationId="{B942C0D9-D16A-3038-0851-84F02C6274DF}"/>
          </ac:spMkLst>
        </pc:spChg>
      </pc:sldChg>
      <pc:sldChg chg="addSp delSp modSp mod">
        <pc:chgData name="Laura Black" userId="2dfbc4d3-dc0e-444c-ab23-879dd108f778" providerId="ADAL" clId="{EADFA659-21D2-4A4A-9A9E-C82043D21157}" dt="2025-11-18T09:38:48.462" v="948" actId="207"/>
        <pc:sldMkLst>
          <pc:docMk/>
          <pc:sldMk cId="0" sldId="273"/>
        </pc:sldMkLst>
        <pc:spChg chg="add mod">
          <ac:chgData name="Laura Black" userId="2dfbc4d3-dc0e-444c-ab23-879dd108f778" providerId="ADAL" clId="{EADFA659-21D2-4A4A-9A9E-C82043D21157}" dt="2025-11-18T08:52:49.954" v="171" actId="1076"/>
          <ac:spMkLst>
            <pc:docMk/>
            <pc:sldMk cId="0" sldId="273"/>
            <ac:spMk id="19" creationId="{024461CF-C6B8-F019-9B04-E91C1733E90F}"/>
          </ac:spMkLst>
        </pc:spChg>
        <pc:spChg chg="add mod">
          <ac:chgData name="Laura Black" userId="2dfbc4d3-dc0e-444c-ab23-879dd108f778" providerId="ADAL" clId="{EADFA659-21D2-4A4A-9A9E-C82043D21157}" dt="2025-11-18T09:38:48.462" v="948" actId="207"/>
          <ac:spMkLst>
            <pc:docMk/>
            <pc:sldMk cId="0" sldId="273"/>
            <ac:spMk id="20" creationId="{97928FE2-458F-F062-AFFA-E4B3CBF79A2D}"/>
          </ac:spMkLst>
        </pc:spChg>
      </pc:sldChg>
      <pc:sldChg chg="addSp delSp modSp mod">
        <pc:chgData name="Laura Black" userId="2dfbc4d3-dc0e-444c-ab23-879dd108f778" providerId="ADAL" clId="{EADFA659-21D2-4A4A-9A9E-C82043D21157}" dt="2025-11-18T08:52:57.650" v="175" actId="1076"/>
        <pc:sldMkLst>
          <pc:docMk/>
          <pc:sldMk cId="0" sldId="274"/>
        </pc:sldMkLst>
        <pc:spChg chg="add mod">
          <ac:chgData name="Laura Black" userId="2dfbc4d3-dc0e-444c-ab23-879dd108f778" providerId="ADAL" clId="{EADFA659-21D2-4A4A-9A9E-C82043D21157}" dt="2025-11-18T08:52:57.650" v="175" actId="1076"/>
          <ac:spMkLst>
            <pc:docMk/>
            <pc:sldMk cId="0" sldId="274"/>
            <ac:spMk id="19" creationId="{FBCCB50D-ABEE-A9C5-AD62-6BCAB31D0EAD}"/>
          </ac:spMkLst>
        </pc:spChg>
        <pc:spChg chg="add mod">
          <ac:chgData name="Laura Black" userId="2dfbc4d3-dc0e-444c-ab23-879dd108f778" providerId="ADAL" clId="{EADFA659-21D2-4A4A-9A9E-C82043D21157}" dt="2025-11-18T08:52:54.940" v="174"/>
          <ac:spMkLst>
            <pc:docMk/>
            <pc:sldMk cId="0" sldId="274"/>
            <ac:spMk id="20" creationId="{E895F4D6-FBD7-1AF3-0CE7-7C53E0FA9DD8}"/>
          </ac:spMkLst>
        </pc:spChg>
      </pc:sldChg>
      <pc:sldChg chg="addSp delSp modSp mod">
        <pc:chgData name="Laura Black" userId="2dfbc4d3-dc0e-444c-ab23-879dd108f778" providerId="ADAL" clId="{EADFA659-21D2-4A4A-9A9E-C82043D21157}" dt="2025-11-18T09:39:05.055" v="954" actId="207"/>
        <pc:sldMkLst>
          <pc:docMk/>
          <pc:sldMk cId="0" sldId="275"/>
        </pc:sldMkLst>
        <pc:spChg chg="add mod">
          <ac:chgData name="Laura Black" userId="2dfbc4d3-dc0e-444c-ab23-879dd108f778" providerId="ADAL" clId="{EADFA659-21D2-4A4A-9A9E-C82043D21157}" dt="2025-11-18T08:53:05.819" v="179" actId="1076"/>
          <ac:spMkLst>
            <pc:docMk/>
            <pc:sldMk cId="0" sldId="275"/>
            <ac:spMk id="19" creationId="{30B26A47-EDC4-541B-A198-CEA28EC29FB2}"/>
          </ac:spMkLst>
        </pc:spChg>
        <pc:spChg chg="add mod">
          <ac:chgData name="Laura Black" userId="2dfbc4d3-dc0e-444c-ab23-879dd108f778" providerId="ADAL" clId="{EADFA659-21D2-4A4A-9A9E-C82043D21157}" dt="2025-11-18T09:39:05.055" v="954" actId="207"/>
          <ac:spMkLst>
            <pc:docMk/>
            <pc:sldMk cId="0" sldId="275"/>
            <ac:spMk id="20" creationId="{9DE3996A-5096-112B-6AB0-4E0FF18D45B3}"/>
          </ac:spMkLst>
        </pc:spChg>
      </pc:sldChg>
      <pc:sldChg chg="addSp delSp modSp mod">
        <pc:chgData name="Laura Black" userId="2dfbc4d3-dc0e-444c-ab23-879dd108f778" providerId="ADAL" clId="{EADFA659-21D2-4A4A-9A9E-C82043D21157}" dt="2025-11-18T08:53:13.971" v="183" actId="1076"/>
        <pc:sldMkLst>
          <pc:docMk/>
          <pc:sldMk cId="0" sldId="276"/>
        </pc:sldMkLst>
        <pc:spChg chg="add mod">
          <ac:chgData name="Laura Black" userId="2dfbc4d3-dc0e-444c-ab23-879dd108f778" providerId="ADAL" clId="{EADFA659-21D2-4A4A-9A9E-C82043D21157}" dt="2025-11-18T08:53:13.971" v="183" actId="1076"/>
          <ac:spMkLst>
            <pc:docMk/>
            <pc:sldMk cId="0" sldId="276"/>
            <ac:spMk id="19" creationId="{DCEADB99-7BAD-C348-E25C-046DDFF61FBD}"/>
          </ac:spMkLst>
        </pc:spChg>
        <pc:spChg chg="add mod">
          <ac:chgData name="Laura Black" userId="2dfbc4d3-dc0e-444c-ab23-879dd108f778" providerId="ADAL" clId="{EADFA659-21D2-4A4A-9A9E-C82043D21157}" dt="2025-11-18T08:53:11.167" v="182"/>
          <ac:spMkLst>
            <pc:docMk/>
            <pc:sldMk cId="0" sldId="276"/>
            <ac:spMk id="20" creationId="{C9C8856C-F13A-C27F-6A02-7E93B587492A}"/>
          </ac:spMkLst>
        </pc:spChg>
      </pc:sldChg>
      <pc:sldChg chg="addSp delSp modSp mod">
        <pc:chgData name="Laura Black" userId="2dfbc4d3-dc0e-444c-ab23-879dd108f778" providerId="ADAL" clId="{EADFA659-21D2-4A4A-9A9E-C82043D21157}" dt="2025-11-19T09:17:08.360" v="1125" actId="478"/>
        <pc:sldMkLst>
          <pc:docMk/>
          <pc:sldMk cId="0" sldId="277"/>
        </pc:sldMkLst>
        <pc:spChg chg="add mod">
          <ac:chgData name="Laura Black" userId="2dfbc4d3-dc0e-444c-ab23-879dd108f778" providerId="ADAL" clId="{EADFA659-21D2-4A4A-9A9E-C82043D21157}" dt="2025-11-19T09:17:02.375" v="1123" actId="1038"/>
          <ac:spMkLst>
            <pc:docMk/>
            <pc:sldMk cId="0" sldId="277"/>
            <ac:spMk id="6" creationId="{403C54E7-0DF4-D354-0CA2-05D4B91394AF}"/>
          </ac:spMkLst>
        </pc:spChg>
        <pc:spChg chg="add mod">
          <ac:chgData name="Laura Black" userId="2dfbc4d3-dc0e-444c-ab23-879dd108f778" providerId="ADAL" clId="{EADFA659-21D2-4A4A-9A9E-C82043D21157}" dt="2025-11-19T09:17:02.375" v="1123" actId="1038"/>
          <ac:spMkLst>
            <pc:docMk/>
            <pc:sldMk cId="0" sldId="277"/>
            <ac:spMk id="7" creationId="{54304A83-30FC-87D9-D4CD-29272CF0A305}"/>
          </ac:spMkLst>
        </pc:spChg>
        <pc:spChg chg="add mod">
          <ac:chgData name="Laura Black" userId="2dfbc4d3-dc0e-444c-ab23-879dd108f778" providerId="ADAL" clId="{EADFA659-21D2-4A4A-9A9E-C82043D21157}" dt="2025-11-19T09:16:57.392" v="1119" actId="1037"/>
          <ac:spMkLst>
            <pc:docMk/>
            <pc:sldMk cId="0" sldId="277"/>
            <ac:spMk id="9" creationId="{23ED8B19-62CE-D8AF-6D17-E9A5BCA89D63}"/>
          </ac:spMkLst>
        </pc:spChg>
        <pc:spChg chg="add mod">
          <ac:chgData name="Laura Black" userId="2dfbc4d3-dc0e-444c-ab23-879dd108f778" providerId="ADAL" clId="{EADFA659-21D2-4A4A-9A9E-C82043D21157}" dt="2025-11-19T09:16:57.392" v="1119" actId="1037"/>
          <ac:spMkLst>
            <pc:docMk/>
            <pc:sldMk cId="0" sldId="277"/>
            <ac:spMk id="10" creationId="{28193CF9-0E18-8AF6-CD54-2A08037A99C5}"/>
          </ac:spMkLst>
        </pc:spChg>
        <pc:spChg chg="add mod">
          <ac:chgData name="Laura Black" userId="2dfbc4d3-dc0e-444c-ab23-879dd108f778" providerId="ADAL" clId="{EADFA659-21D2-4A4A-9A9E-C82043D21157}" dt="2025-11-19T09:16:23.782" v="1111" actId="1036"/>
          <ac:spMkLst>
            <pc:docMk/>
            <pc:sldMk cId="0" sldId="277"/>
            <ac:spMk id="21" creationId="{6F93326C-FD0D-C97F-A26C-89AC5B49E962}"/>
          </ac:spMkLst>
        </pc:spChg>
        <pc:spChg chg="add mod">
          <ac:chgData name="Laura Black" userId="2dfbc4d3-dc0e-444c-ab23-879dd108f778" providerId="ADAL" clId="{EADFA659-21D2-4A4A-9A9E-C82043D21157}" dt="2025-11-18T09:39:30.357" v="963" actId="207"/>
          <ac:spMkLst>
            <pc:docMk/>
            <pc:sldMk cId="0" sldId="277"/>
            <ac:spMk id="22" creationId="{D8EEAA49-E8F5-B265-1CE1-DA732E6CB1B2}"/>
          </ac:spMkLst>
        </pc:spChg>
        <pc:cxnChg chg="add mod">
          <ac:chgData name="Laura Black" userId="2dfbc4d3-dc0e-444c-ab23-879dd108f778" providerId="ADAL" clId="{EADFA659-21D2-4A4A-9A9E-C82043D21157}" dt="2025-11-19T09:17:02.375" v="1123" actId="1038"/>
          <ac:cxnSpMkLst>
            <pc:docMk/>
            <pc:sldMk cId="0" sldId="277"/>
            <ac:cxnSpMk id="8" creationId="{2602830C-06AE-5FCD-B718-0EE83EBA78E4}"/>
          </ac:cxnSpMkLst>
        </pc:cxnChg>
        <pc:cxnChg chg="add mod">
          <ac:chgData name="Laura Black" userId="2dfbc4d3-dc0e-444c-ab23-879dd108f778" providerId="ADAL" clId="{EADFA659-21D2-4A4A-9A9E-C82043D21157}" dt="2025-11-19T09:16:57.392" v="1119" actId="1037"/>
          <ac:cxnSpMkLst>
            <pc:docMk/>
            <pc:sldMk cId="0" sldId="277"/>
            <ac:cxnSpMk id="11" creationId="{865DE3EF-91F5-7EC1-FB65-72E0A1AD4CEC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09:17:31.197" v="1132" actId="207"/>
        <pc:sldMkLst>
          <pc:docMk/>
          <pc:sldMk cId="0" sldId="278"/>
        </pc:sldMkLst>
        <pc:spChg chg="add mod">
          <ac:chgData name="Laura Black" userId="2dfbc4d3-dc0e-444c-ab23-879dd108f778" providerId="ADAL" clId="{EADFA659-21D2-4A4A-9A9E-C82043D21157}" dt="2025-11-19T09:17:14.795" v="1127"/>
          <ac:spMkLst>
            <pc:docMk/>
            <pc:sldMk cId="0" sldId="278"/>
            <ac:spMk id="2" creationId="{726264BA-BDD7-E970-04CB-0B3E17BC2859}"/>
          </ac:spMkLst>
        </pc:spChg>
        <pc:spChg chg="add mod">
          <ac:chgData name="Laura Black" userId="2dfbc4d3-dc0e-444c-ab23-879dd108f778" providerId="ADAL" clId="{EADFA659-21D2-4A4A-9A9E-C82043D21157}" dt="2025-11-19T09:17:14.795" v="1127"/>
          <ac:spMkLst>
            <pc:docMk/>
            <pc:sldMk cId="0" sldId="278"/>
            <ac:spMk id="3" creationId="{301AF523-5ECC-4DE0-CB94-8D1BABBE1C30}"/>
          </ac:spMkLst>
        </pc:spChg>
        <pc:spChg chg="add mod">
          <ac:chgData name="Laura Black" userId="2dfbc4d3-dc0e-444c-ab23-879dd108f778" providerId="ADAL" clId="{EADFA659-21D2-4A4A-9A9E-C82043D21157}" dt="2025-11-19T09:17:14.795" v="1127"/>
          <ac:spMkLst>
            <pc:docMk/>
            <pc:sldMk cId="0" sldId="278"/>
            <ac:spMk id="5" creationId="{B08C7BC5-0866-2C90-F960-F5AF9F7DA903}"/>
          </ac:spMkLst>
        </pc:spChg>
        <pc:spChg chg="add mod">
          <ac:chgData name="Laura Black" userId="2dfbc4d3-dc0e-444c-ab23-879dd108f778" providerId="ADAL" clId="{EADFA659-21D2-4A4A-9A9E-C82043D21157}" dt="2025-11-19T09:17:14.795" v="1127"/>
          <ac:spMkLst>
            <pc:docMk/>
            <pc:sldMk cId="0" sldId="278"/>
            <ac:spMk id="6" creationId="{EB57AC5A-8E0C-C5F9-D5FE-6F7293D11378}"/>
          </ac:spMkLst>
        </pc:spChg>
        <pc:spChg chg="add mod">
          <ac:chgData name="Laura Black" userId="2dfbc4d3-dc0e-444c-ab23-879dd108f778" providerId="ADAL" clId="{EADFA659-21D2-4A4A-9A9E-C82043D21157}" dt="2025-11-19T09:17:31.197" v="1132" actId="207"/>
          <ac:spMkLst>
            <pc:docMk/>
            <pc:sldMk cId="0" sldId="278"/>
            <ac:spMk id="8" creationId="{FFA7ECCC-8098-28BE-2259-602FD228FA90}"/>
          </ac:spMkLst>
        </pc:spChg>
        <pc:spChg chg="add mod">
          <ac:chgData name="Laura Black" userId="2dfbc4d3-dc0e-444c-ab23-879dd108f778" providerId="ADAL" clId="{EADFA659-21D2-4A4A-9A9E-C82043D21157}" dt="2025-11-19T09:17:27.541" v="1131" actId="207"/>
          <ac:spMkLst>
            <pc:docMk/>
            <pc:sldMk cId="0" sldId="278"/>
            <ac:spMk id="9" creationId="{F566C957-9CE9-5B5A-F14E-78F47BBEC32D}"/>
          </ac:spMkLst>
        </pc:spChg>
        <pc:spChg chg="add mod">
          <ac:chgData name="Laura Black" userId="2dfbc4d3-dc0e-444c-ab23-879dd108f778" providerId="ADAL" clId="{EADFA659-21D2-4A4A-9A9E-C82043D21157}" dt="2025-11-18T08:53:50.491" v="196" actId="1076"/>
          <ac:spMkLst>
            <pc:docMk/>
            <pc:sldMk cId="0" sldId="278"/>
            <ac:spMk id="22" creationId="{739B9857-F7C1-F918-C393-2AC0D4DFE9C2}"/>
          </ac:spMkLst>
        </pc:spChg>
        <pc:spChg chg="add mod">
          <ac:chgData name="Laura Black" userId="2dfbc4d3-dc0e-444c-ab23-879dd108f778" providerId="ADAL" clId="{EADFA659-21D2-4A4A-9A9E-C82043D21157}" dt="2025-11-18T08:53:55.970" v="200" actId="20577"/>
          <ac:spMkLst>
            <pc:docMk/>
            <pc:sldMk cId="0" sldId="278"/>
            <ac:spMk id="23" creationId="{1EFF1B7C-446C-15C8-E3CF-9F07FA95AE33}"/>
          </ac:spMkLst>
        </pc:spChg>
        <pc:cxnChg chg="add mod">
          <ac:chgData name="Laura Black" userId="2dfbc4d3-dc0e-444c-ab23-879dd108f778" providerId="ADAL" clId="{EADFA659-21D2-4A4A-9A9E-C82043D21157}" dt="2025-11-19T09:17:14.795" v="1127"/>
          <ac:cxnSpMkLst>
            <pc:docMk/>
            <pc:sldMk cId="0" sldId="278"/>
            <ac:cxnSpMk id="4" creationId="{04239A9C-BB9F-7EE9-2116-AA2E5BA322D4}"/>
          </ac:cxnSpMkLst>
        </pc:cxnChg>
        <pc:cxnChg chg="add mod">
          <ac:chgData name="Laura Black" userId="2dfbc4d3-dc0e-444c-ab23-879dd108f778" providerId="ADAL" clId="{EADFA659-21D2-4A4A-9A9E-C82043D21157}" dt="2025-11-19T09:17:14.795" v="1127"/>
          <ac:cxnSpMkLst>
            <pc:docMk/>
            <pc:sldMk cId="0" sldId="278"/>
            <ac:cxnSpMk id="7" creationId="{2CB34EF3-D443-052D-4ABA-1BFDBF6BD6A8}"/>
          </ac:cxnSpMkLst>
        </pc:cxnChg>
        <pc:cxnChg chg="add mod">
          <ac:chgData name="Laura Black" userId="2dfbc4d3-dc0e-444c-ab23-879dd108f778" providerId="ADAL" clId="{EADFA659-21D2-4A4A-9A9E-C82043D21157}" dt="2025-11-19T09:17:21.854" v="1129" actId="1076"/>
          <ac:cxnSpMkLst>
            <pc:docMk/>
            <pc:sldMk cId="0" sldId="278"/>
            <ac:cxnSpMk id="10" creationId="{2E7F4609-C548-996C-4C7F-1A5CEE871480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09:18:03.029" v="1145" actId="478"/>
        <pc:sldMkLst>
          <pc:docMk/>
          <pc:sldMk cId="0" sldId="279"/>
        </pc:sldMkLst>
        <pc:spChg chg="add mod">
          <ac:chgData name="Laura Black" userId="2dfbc4d3-dc0e-444c-ab23-879dd108f778" providerId="ADAL" clId="{EADFA659-21D2-4A4A-9A9E-C82043D21157}" dt="2025-11-19T09:17:46.597" v="1137" actId="20577"/>
          <ac:spMkLst>
            <pc:docMk/>
            <pc:sldMk cId="0" sldId="279"/>
            <ac:spMk id="2" creationId="{63CC2905-4C17-CF39-FE94-C2595546351A}"/>
          </ac:spMkLst>
        </pc:spChg>
        <pc:spChg chg="add mod">
          <ac:chgData name="Laura Black" userId="2dfbc4d3-dc0e-444c-ab23-879dd108f778" providerId="ADAL" clId="{EADFA659-21D2-4A4A-9A9E-C82043D21157}" dt="2025-11-19T09:17:40.589" v="1136" actId="20577"/>
          <ac:spMkLst>
            <pc:docMk/>
            <pc:sldMk cId="0" sldId="279"/>
            <ac:spMk id="3" creationId="{95705612-2EC8-6833-C682-61329A07D3E4}"/>
          </ac:spMkLst>
        </pc:spChg>
        <pc:spChg chg="add mod">
          <ac:chgData name="Laura Black" userId="2dfbc4d3-dc0e-444c-ab23-879dd108f778" providerId="ADAL" clId="{EADFA659-21D2-4A4A-9A9E-C82043D21157}" dt="2025-11-19T09:17:50.690" v="1140" actId="20577"/>
          <ac:spMkLst>
            <pc:docMk/>
            <pc:sldMk cId="0" sldId="279"/>
            <ac:spMk id="5" creationId="{9B1A85F3-C142-86E7-9AB1-01EF19642C40}"/>
          </ac:spMkLst>
        </pc:spChg>
        <pc:spChg chg="add mod">
          <ac:chgData name="Laura Black" userId="2dfbc4d3-dc0e-444c-ab23-879dd108f778" providerId="ADAL" clId="{EADFA659-21D2-4A4A-9A9E-C82043D21157}" dt="2025-11-19T09:17:48.284" v="1139" actId="20577"/>
          <ac:spMkLst>
            <pc:docMk/>
            <pc:sldMk cId="0" sldId="279"/>
            <ac:spMk id="6" creationId="{112C1042-9C58-4955-036A-8768F6D24983}"/>
          </ac:spMkLst>
        </pc:spChg>
        <pc:spChg chg="add mod">
          <ac:chgData name="Laura Black" userId="2dfbc4d3-dc0e-444c-ab23-879dd108f778" providerId="ADAL" clId="{EADFA659-21D2-4A4A-9A9E-C82043D21157}" dt="2025-11-18T08:54:35.499" v="211" actId="1076"/>
          <ac:spMkLst>
            <pc:docMk/>
            <pc:sldMk cId="0" sldId="279"/>
            <ac:spMk id="21" creationId="{4E955DCC-18C3-22CD-6E17-3A6C30E8A5E7}"/>
          </ac:spMkLst>
        </pc:spChg>
        <pc:spChg chg="add mod">
          <ac:chgData name="Laura Black" userId="2dfbc4d3-dc0e-444c-ab23-879dd108f778" providerId="ADAL" clId="{EADFA659-21D2-4A4A-9A9E-C82043D21157}" dt="2025-11-18T09:39:45.068" v="974"/>
          <ac:spMkLst>
            <pc:docMk/>
            <pc:sldMk cId="0" sldId="279"/>
            <ac:spMk id="22" creationId="{18E031FE-1699-6847-99D2-3D0EAA9F4646}"/>
          </ac:spMkLst>
        </pc:spChg>
        <pc:cxnChg chg="add mod">
          <ac:chgData name="Laura Black" userId="2dfbc4d3-dc0e-444c-ab23-879dd108f778" providerId="ADAL" clId="{EADFA659-21D2-4A4A-9A9E-C82043D21157}" dt="2025-11-19T09:17:38.571" v="1134"/>
          <ac:cxnSpMkLst>
            <pc:docMk/>
            <pc:sldMk cId="0" sldId="279"/>
            <ac:cxnSpMk id="4" creationId="{E0419027-E57A-73DF-ED1B-992911A06827}"/>
          </ac:cxnSpMkLst>
        </pc:cxnChg>
        <pc:cxnChg chg="add mod">
          <ac:chgData name="Laura Black" userId="2dfbc4d3-dc0e-444c-ab23-879dd108f778" providerId="ADAL" clId="{EADFA659-21D2-4A4A-9A9E-C82043D21157}" dt="2025-11-19T09:17:38.571" v="1134"/>
          <ac:cxnSpMkLst>
            <pc:docMk/>
            <pc:sldMk cId="0" sldId="279"/>
            <ac:cxnSpMk id="7" creationId="{9508B00B-4091-8B35-72BF-D246FB6D6EE1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09:19:01.199" v="1166" actId="207"/>
        <pc:sldMkLst>
          <pc:docMk/>
          <pc:sldMk cId="0" sldId="280"/>
        </pc:sldMkLst>
        <pc:spChg chg="add mod">
          <ac:chgData name="Laura Black" userId="2dfbc4d3-dc0e-444c-ab23-879dd108f778" providerId="ADAL" clId="{EADFA659-21D2-4A4A-9A9E-C82043D21157}" dt="2025-11-19T09:18:07.612" v="1147"/>
          <ac:spMkLst>
            <pc:docMk/>
            <pc:sldMk cId="0" sldId="280"/>
            <ac:spMk id="2" creationId="{95D8CBB7-947D-BEEF-9C14-9985EFC7C00F}"/>
          </ac:spMkLst>
        </pc:spChg>
        <pc:spChg chg="add mod">
          <ac:chgData name="Laura Black" userId="2dfbc4d3-dc0e-444c-ab23-879dd108f778" providerId="ADAL" clId="{EADFA659-21D2-4A4A-9A9E-C82043D21157}" dt="2025-11-19T09:18:07.612" v="1147"/>
          <ac:spMkLst>
            <pc:docMk/>
            <pc:sldMk cId="0" sldId="280"/>
            <ac:spMk id="3" creationId="{60B4C29B-78A5-07D6-E7A1-B4D6A291C71E}"/>
          </ac:spMkLst>
        </pc:spChg>
        <pc:spChg chg="add mod">
          <ac:chgData name="Laura Black" userId="2dfbc4d3-dc0e-444c-ab23-879dd108f778" providerId="ADAL" clId="{EADFA659-21D2-4A4A-9A9E-C82043D21157}" dt="2025-11-19T09:18:07.612" v="1147"/>
          <ac:spMkLst>
            <pc:docMk/>
            <pc:sldMk cId="0" sldId="280"/>
            <ac:spMk id="5" creationId="{A2075CA3-946B-15AD-ACDD-0B6B8F263B3E}"/>
          </ac:spMkLst>
        </pc:spChg>
        <pc:spChg chg="add mod">
          <ac:chgData name="Laura Black" userId="2dfbc4d3-dc0e-444c-ab23-879dd108f778" providerId="ADAL" clId="{EADFA659-21D2-4A4A-9A9E-C82043D21157}" dt="2025-11-19T09:18:07.612" v="1147"/>
          <ac:spMkLst>
            <pc:docMk/>
            <pc:sldMk cId="0" sldId="280"/>
            <ac:spMk id="6" creationId="{5B0F0240-DD1D-6F9C-A714-31A5BEA80BBA}"/>
          </ac:spMkLst>
        </pc:spChg>
        <pc:spChg chg="add mod">
          <ac:chgData name="Laura Black" userId="2dfbc4d3-dc0e-444c-ab23-879dd108f778" providerId="ADAL" clId="{EADFA659-21D2-4A4A-9A9E-C82043D21157}" dt="2025-11-19T09:18:58.649" v="1165" actId="207"/>
          <ac:spMkLst>
            <pc:docMk/>
            <pc:sldMk cId="0" sldId="280"/>
            <ac:spMk id="8" creationId="{6DF71951-6094-3780-8EE9-837A44C9D3E5}"/>
          </ac:spMkLst>
        </pc:spChg>
        <pc:spChg chg="add mod">
          <ac:chgData name="Laura Black" userId="2dfbc4d3-dc0e-444c-ab23-879dd108f778" providerId="ADAL" clId="{EADFA659-21D2-4A4A-9A9E-C82043D21157}" dt="2025-11-19T09:19:01.199" v="1166" actId="207"/>
          <ac:spMkLst>
            <pc:docMk/>
            <pc:sldMk cId="0" sldId="280"/>
            <ac:spMk id="9" creationId="{95C99C21-1B90-9231-6F64-54B3A4E0F3C2}"/>
          </ac:spMkLst>
        </pc:spChg>
        <pc:spChg chg="add mod">
          <ac:chgData name="Laura Black" userId="2dfbc4d3-dc0e-444c-ab23-879dd108f778" providerId="ADAL" clId="{EADFA659-21D2-4A4A-9A9E-C82043D21157}" dt="2025-11-18T08:55:02.270" v="224" actId="1076"/>
          <ac:spMkLst>
            <pc:docMk/>
            <pc:sldMk cId="0" sldId="280"/>
            <ac:spMk id="22" creationId="{A8BCB80D-5752-2D69-BB7C-CFD03489C2A2}"/>
          </ac:spMkLst>
        </pc:spChg>
        <pc:spChg chg="add mod">
          <ac:chgData name="Laura Black" userId="2dfbc4d3-dc0e-444c-ab23-879dd108f778" providerId="ADAL" clId="{EADFA659-21D2-4A4A-9A9E-C82043D21157}" dt="2025-11-18T08:55:09.441" v="230" actId="20577"/>
          <ac:spMkLst>
            <pc:docMk/>
            <pc:sldMk cId="0" sldId="280"/>
            <ac:spMk id="23" creationId="{1AF1CC96-F80A-D9AE-0E0D-23CF7709B901}"/>
          </ac:spMkLst>
        </pc:spChg>
        <pc:cxnChg chg="add mod">
          <ac:chgData name="Laura Black" userId="2dfbc4d3-dc0e-444c-ab23-879dd108f778" providerId="ADAL" clId="{EADFA659-21D2-4A4A-9A9E-C82043D21157}" dt="2025-11-19T09:18:07.612" v="1147"/>
          <ac:cxnSpMkLst>
            <pc:docMk/>
            <pc:sldMk cId="0" sldId="280"/>
            <ac:cxnSpMk id="4" creationId="{6AA8E441-FEFD-B012-C102-268A3129BA2F}"/>
          </ac:cxnSpMkLst>
        </pc:cxnChg>
        <pc:cxnChg chg="add mod">
          <ac:chgData name="Laura Black" userId="2dfbc4d3-dc0e-444c-ab23-879dd108f778" providerId="ADAL" clId="{EADFA659-21D2-4A4A-9A9E-C82043D21157}" dt="2025-11-19T09:18:07.612" v="1147"/>
          <ac:cxnSpMkLst>
            <pc:docMk/>
            <pc:sldMk cId="0" sldId="280"/>
            <ac:cxnSpMk id="7" creationId="{9F1C5929-DFAB-E32A-6182-BE095D382C00}"/>
          </ac:cxnSpMkLst>
        </pc:cxnChg>
        <pc:cxnChg chg="add mod">
          <ac:chgData name="Laura Black" userId="2dfbc4d3-dc0e-444c-ab23-879dd108f778" providerId="ADAL" clId="{EADFA659-21D2-4A4A-9A9E-C82043D21157}" dt="2025-11-19T09:18:12.666" v="1149" actId="1076"/>
          <ac:cxnSpMkLst>
            <pc:docMk/>
            <pc:sldMk cId="0" sldId="280"/>
            <ac:cxnSpMk id="10" creationId="{E22B2475-5813-A035-7CEF-65BFE719AA76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09:18:34.017" v="1157" actId="478"/>
        <pc:sldMkLst>
          <pc:docMk/>
          <pc:sldMk cId="0" sldId="281"/>
        </pc:sldMkLst>
        <pc:spChg chg="add mod">
          <ac:chgData name="Laura Black" userId="2dfbc4d3-dc0e-444c-ab23-879dd108f778" providerId="ADAL" clId="{EADFA659-21D2-4A4A-9A9E-C82043D21157}" dt="2025-11-19T09:18:21.618" v="1152"/>
          <ac:spMkLst>
            <pc:docMk/>
            <pc:sldMk cId="0" sldId="281"/>
            <ac:spMk id="2" creationId="{0B9F71D0-DA11-3D0E-9452-E58554B89603}"/>
          </ac:spMkLst>
        </pc:spChg>
        <pc:spChg chg="add mod">
          <ac:chgData name="Laura Black" userId="2dfbc4d3-dc0e-444c-ab23-879dd108f778" providerId="ADAL" clId="{EADFA659-21D2-4A4A-9A9E-C82043D21157}" dt="2025-11-19T09:18:24.153" v="1153" actId="20577"/>
          <ac:spMkLst>
            <pc:docMk/>
            <pc:sldMk cId="0" sldId="281"/>
            <ac:spMk id="3" creationId="{B3DB424B-AE08-8B90-3805-D7211CF6DAA0}"/>
          </ac:spMkLst>
        </pc:spChg>
        <pc:spChg chg="add mod">
          <ac:chgData name="Laura Black" userId="2dfbc4d3-dc0e-444c-ab23-879dd108f778" providerId="ADAL" clId="{EADFA659-21D2-4A4A-9A9E-C82043D21157}" dt="2025-11-19T09:18:28.721" v="1155" actId="20577"/>
          <ac:spMkLst>
            <pc:docMk/>
            <pc:sldMk cId="0" sldId="281"/>
            <ac:spMk id="5" creationId="{DFA19B56-9C98-8E75-4725-FDFD048815AC}"/>
          </ac:spMkLst>
        </pc:spChg>
        <pc:spChg chg="add mod">
          <ac:chgData name="Laura Black" userId="2dfbc4d3-dc0e-444c-ab23-879dd108f778" providerId="ADAL" clId="{EADFA659-21D2-4A4A-9A9E-C82043D21157}" dt="2025-11-19T09:18:26.159" v="1154" actId="20577"/>
          <ac:spMkLst>
            <pc:docMk/>
            <pc:sldMk cId="0" sldId="281"/>
            <ac:spMk id="6" creationId="{05BF1CED-6072-D5E0-0F07-9A92A7C72462}"/>
          </ac:spMkLst>
        </pc:spChg>
        <pc:spChg chg="add mod">
          <ac:chgData name="Laura Black" userId="2dfbc4d3-dc0e-444c-ab23-879dd108f778" providerId="ADAL" clId="{EADFA659-21D2-4A4A-9A9E-C82043D21157}" dt="2025-11-18T08:55:30.466" v="241" actId="1076"/>
          <ac:spMkLst>
            <pc:docMk/>
            <pc:sldMk cId="0" sldId="281"/>
            <ac:spMk id="21" creationId="{A0319138-30D9-0E73-1C34-09709AAD1617}"/>
          </ac:spMkLst>
        </pc:spChg>
        <pc:spChg chg="add mod">
          <ac:chgData name="Laura Black" userId="2dfbc4d3-dc0e-444c-ab23-879dd108f778" providerId="ADAL" clId="{EADFA659-21D2-4A4A-9A9E-C82043D21157}" dt="2025-11-18T09:40:02.480" v="983"/>
          <ac:spMkLst>
            <pc:docMk/>
            <pc:sldMk cId="0" sldId="281"/>
            <ac:spMk id="22" creationId="{481E0679-41A2-1AF1-681E-D15BDF034132}"/>
          </ac:spMkLst>
        </pc:spChg>
        <pc:cxnChg chg="add mod">
          <ac:chgData name="Laura Black" userId="2dfbc4d3-dc0e-444c-ab23-879dd108f778" providerId="ADAL" clId="{EADFA659-21D2-4A4A-9A9E-C82043D21157}" dt="2025-11-19T09:18:21.618" v="1152"/>
          <ac:cxnSpMkLst>
            <pc:docMk/>
            <pc:sldMk cId="0" sldId="281"/>
            <ac:cxnSpMk id="4" creationId="{4E6A2457-45F2-3FED-7C11-83CDA9A99936}"/>
          </ac:cxnSpMkLst>
        </pc:cxnChg>
        <pc:cxnChg chg="add mod">
          <ac:chgData name="Laura Black" userId="2dfbc4d3-dc0e-444c-ab23-879dd108f778" providerId="ADAL" clId="{EADFA659-21D2-4A4A-9A9E-C82043D21157}" dt="2025-11-19T09:18:21.618" v="1152"/>
          <ac:cxnSpMkLst>
            <pc:docMk/>
            <pc:sldMk cId="0" sldId="281"/>
            <ac:cxnSpMk id="7" creationId="{838F7CF5-7359-9C3C-A434-52ABCEEF8076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09:18:55.518" v="1164" actId="207"/>
        <pc:sldMkLst>
          <pc:docMk/>
          <pc:sldMk cId="0" sldId="282"/>
        </pc:sldMkLst>
        <pc:spChg chg="add mod">
          <ac:chgData name="Laura Black" userId="2dfbc4d3-dc0e-444c-ab23-879dd108f778" providerId="ADAL" clId="{EADFA659-21D2-4A4A-9A9E-C82043D21157}" dt="2025-11-19T09:18:37.933" v="1159"/>
          <ac:spMkLst>
            <pc:docMk/>
            <pc:sldMk cId="0" sldId="282"/>
            <ac:spMk id="2" creationId="{376BB5DC-F0C8-F7CE-3540-E4710922316D}"/>
          </ac:spMkLst>
        </pc:spChg>
        <pc:spChg chg="add mod">
          <ac:chgData name="Laura Black" userId="2dfbc4d3-dc0e-444c-ab23-879dd108f778" providerId="ADAL" clId="{EADFA659-21D2-4A4A-9A9E-C82043D21157}" dt="2025-11-19T09:18:37.933" v="1159"/>
          <ac:spMkLst>
            <pc:docMk/>
            <pc:sldMk cId="0" sldId="282"/>
            <ac:spMk id="3" creationId="{BA343D05-0A17-A77F-50F1-6E31C64764A1}"/>
          </ac:spMkLst>
        </pc:spChg>
        <pc:spChg chg="add mod">
          <ac:chgData name="Laura Black" userId="2dfbc4d3-dc0e-444c-ab23-879dd108f778" providerId="ADAL" clId="{EADFA659-21D2-4A4A-9A9E-C82043D21157}" dt="2025-11-19T09:18:37.933" v="1159"/>
          <ac:spMkLst>
            <pc:docMk/>
            <pc:sldMk cId="0" sldId="282"/>
            <ac:spMk id="5" creationId="{DCA32068-D173-1B11-3E90-7CEC72824E8A}"/>
          </ac:spMkLst>
        </pc:spChg>
        <pc:spChg chg="add mod">
          <ac:chgData name="Laura Black" userId="2dfbc4d3-dc0e-444c-ab23-879dd108f778" providerId="ADAL" clId="{EADFA659-21D2-4A4A-9A9E-C82043D21157}" dt="2025-11-19T09:18:37.933" v="1159"/>
          <ac:spMkLst>
            <pc:docMk/>
            <pc:sldMk cId="0" sldId="282"/>
            <ac:spMk id="6" creationId="{C545E2FC-51A3-85C0-0143-BD2706181A14}"/>
          </ac:spMkLst>
        </pc:spChg>
        <pc:spChg chg="add mod">
          <ac:chgData name="Laura Black" userId="2dfbc4d3-dc0e-444c-ab23-879dd108f778" providerId="ADAL" clId="{EADFA659-21D2-4A4A-9A9E-C82043D21157}" dt="2025-11-19T09:18:50.777" v="1163" actId="207"/>
          <ac:spMkLst>
            <pc:docMk/>
            <pc:sldMk cId="0" sldId="282"/>
            <ac:spMk id="8" creationId="{CF420C35-8A0E-A067-F656-B48806A7BE2F}"/>
          </ac:spMkLst>
        </pc:spChg>
        <pc:spChg chg="add mod">
          <ac:chgData name="Laura Black" userId="2dfbc4d3-dc0e-444c-ab23-879dd108f778" providerId="ADAL" clId="{EADFA659-21D2-4A4A-9A9E-C82043D21157}" dt="2025-11-19T09:18:55.518" v="1164" actId="207"/>
          <ac:spMkLst>
            <pc:docMk/>
            <pc:sldMk cId="0" sldId="282"/>
            <ac:spMk id="9" creationId="{AD31FC74-0454-8C4D-65FB-81FC7892F8FB}"/>
          </ac:spMkLst>
        </pc:spChg>
        <pc:spChg chg="add mod">
          <ac:chgData name="Laura Black" userId="2dfbc4d3-dc0e-444c-ab23-879dd108f778" providerId="ADAL" clId="{EADFA659-21D2-4A4A-9A9E-C82043D21157}" dt="2025-11-18T08:55:54.585" v="254" actId="1076"/>
          <ac:spMkLst>
            <pc:docMk/>
            <pc:sldMk cId="0" sldId="282"/>
            <ac:spMk id="22" creationId="{F92AF3CB-BE96-C9E3-401F-1187ED290F29}"/>
          </ac:spMkLst>
        </pc:spChg>
        <pc:spChg chg="add mod">
          <ac:chgData name="Laura Black" userId="2dfbc4d3-dc0e-444c-ab23-879dd108f778" providerId="ADAL" clId="{EADFA659-21D2-4A4A-9A9E-C82043D21157}" dt="2025-11-18T08:56:01.223" v="259" actId="20577"/>
          <ac:spMkLst>
            <pc:docMk/>
            <pc:sldMk cId="0" sldId="282"/>
            <ac:spMk id="23" creationId="{75DCF00B-A6DE-1ACE-8638-9B25A0E4A669}"/>
          </ac:spMkLst>
        </pc:spChg>
        <pc:cxnChg chg="add mod">
          <ac:chgData name="Laura Black" userId="2dfbc4d3-dc0e-444c-ab23-879dd108f778" providerId="ADAL" clId="{EADFA659-21D2-4A4A-9A9E-C82043D21157}" dt="2025-11-19T09:18:37.933" v="1159"/>
          <ac:cxnSpMkLst>
            <pc:docMk/>
            <pc:sldMk cId="0" sldId="282"/>
            <ac:cxnSpMk id="4" creationId="{3F60147C-F7B3-8993-1BD3-B4BDF262FB52}"/>
          </ac:cxnSpMkLst>
        </pc:cxnChg>
        <pc:cxnChg chg="add mod">
          <ac:chgData name="Laura Black" userId="2dfbc4d3-dc0e-444c-ab23-879dd108f778" providerId="ADAL" clId="{EADFA659-21D2-4A4A-9A9E-C82043D21157}" dt="2025-11-19T09:18:37.933" v="1159"/>
          <ac:cxnSpMkLst>
            <pc:docMk/>
            <pc:sldMk cId="0" sldId="282"/>
            <ac:cxnSpMk id="7" creationId="{6EE0748B-14BB-4478-17A9-E39366F23F61}"/>
          </ac:cxnSpMkLst>
        </pc:cxnChg>
        <pc:cxnChg chg="add mod">
          <ac:chgData name="Laura Black" userId="2dfbc4d3-dc0e-444c-ab23-879dd108f778" providerId="ADAL" clId="{EADFA659-21D2-4A4A-9A9E-C82043D21157}" dt="2025-11-19T09:18:45.191" v="1161" actId="1076"/>
          <ac:cxnSpMkLst>
            <pc:docMk/>
            <pc:sldMk cId="0" sldId="282"/>
            <ac:cxnSpMk id="10" creationId="{8C7B6A55-36BC-1D24-1E17-64F6194D4538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09:19:34.961" v="1186" actId="478"/>
        <pc:sldMkLst>
          <pc:docMk/>
          <pc:sldMk cId="0" sldId="283"/>
        </pc:sldMkLst>
        <pc:spChg chg="add mod">
          <ac:chgData name="Laura Black" userId="2dfbc4d3-dc0e-444c-ab23-879dd108f778" providerId="ADAL" clId="{EADFA659-21D2-4A4A-9A9E-C82043D21157}" dt="2025-11-19T09:19:18.116" v="1173" actId="20577"/>
          <ac:spMkLst>
            <pc:docMk/>
            <pc:sldMk cId="0" sldId="283"/>
            <ac:spMk id="5" creationId="{BF4E1639-7EC9-09BF-B8AE-F3DCB24EFFEF}"/>
          </ac:spMkLst>
        </pc:spChg>
        <pc:spChg chg="add mod">
          <ac:chgData name="Laura Black" userId="2dfbc4d3-dc0e-444c-ab23-879dd108f778" providerId="ADAL" clId="{EADFA659-21D2-4A4A-9A9E-C82043D21157}" dt="2025-11-19T09:19:16.027" v="1172" actId="20577"/>
          <ac:spMkLst>
            <pc:docMk/>
            <pc:sldMk cId="0" sldId="283"/>
            <ac:spMk id="6" creationId="{FE29CA71-2585-C009-378C-E295E8A08BC5}"/>
          </ac:spMkLst>
        </pc:spChg>
        <pc:spChg chg="add mod">
          <ac:chgData name="Laura Black" userId="2dfbc4d3-dc0e-444c-ab23-879dd108f778" providerId="ADAL" clId="{EADFA659-21D2-4A4A-9A9E-C82043D21157}" dt="2025-11-19T09:19:20.125" v="1174" actId="20577"/>
          <ac:spMkLst>
            <pc:docMk/>
            <pc:sldMk cId="0" sldId="283"/>
            <ac:spMk id="8" creationId="{C4935871-FF42-3869-7FAE-93F8607A0651}"/>
          </ac:spMkLst>
        </pc:spChg>
        <pc:spChg chg="add mod">
          <ac:chgData name="Laura Black" userId="2dfbc4d3-dc0e-444c-ab23-879dd108f778" providerId="ADAL" clId="{EADFA659-21D2-4A4A-9A9E-C82043D21157}" dt="2025-11-19T09:19:22.071" v="1176" actId="20577"/>
          <ac:spMkLst>
            <pc:docMk/>
            <pc:sldMk cId="0" sldId="283"/>
            <ac:spMk id="9" creationId="{967C4DE1-75CD-C821-62A0-2C2ED5D7384E}"/>
          </ac:spMkLst>
        </pc:spChg>
        <pc:spChg chg="add mod">
          <ac:chgData name="Laura Black" userId="2dfbc4d3-dc0e-444c-ab23-879dd108f778" providerId="ADAL" clId="{EADFA659-21D2-4A4A-9A9E-C82043D21157}" dt="2025-11-18T08:56:23.571" v="268" actId="1076"/>
          <ac:spMkLst>
            <pc:docMk/>
            <pc:sldMk cId="0" sldId="283"/>
            <ac:spMk id="21" creationId="{05814CE4-2077-5FE4-F1D8-DE65D978F003}"/>
          </ac:spMkLst>
        </pc:spChg>
        <pc:spChg chg="add mod">
          <ac:chgData name="Laura Black" userId="2dfbc4d3-dc0e-444c-ab23-879dd108f778" providerId="ADAL" clId="{EADFA659-21D2-4A4A-9A9E-C82043D21157}" dt="2025-11-19T09:19:26.766" v="1181" actId="1076"/>
          <ac:spMkLst>
            <pc:docMk/>
            <pc:sldMk cId="0" sldId="283"/>
            <ac:spMk id="22" creationId="{1D1D374C-1E01-3860-2689-6316542D0040}"/>
          </ac:spMkLst>
        </pc:spChg>
        <pc:cxnChg chg="add mod">
          <ac:chgData name="Laura Black" userId="2dfbc4d3-dc0e-444c-ab23-879dd108f778" providerId="ADAL" clId="{EADFA659-21D2-4A4A-9A9E-C82043D21157}" dt="2025-11-19T09:19:13.771" v="1170"/>
          <ac:cxnSpMkLst>
            <pc:docMk/>
            <pc:sldMk cId="0" sldId="283"/>
            <ac:cxnSpMk id="7" creationId="{FD39B54D-F0A7-DA40-1037-BCE8DDFAF129}"/>
          </ac:cxnSpMkLst>
        </pc:cxnChg>
        <pc:cxnChg chg="add mod">
          <ac:chgData name="Laura Black" userId="2dfbc4d3-dc0e-444c-ab23-879dd108f778" providerId="ADAL" clId="{EADFA659-21D2-4A4A-9A9E-C82043D21157}" dt="2025-11-19T09:19:13.771" v="1170"/>
          <ac:cxnSpMkLst>
            <pc:docMk/>
            <pc:sldMk cId="0" sldId="283"/>
            <ac:cxnSpMk id="10" creationId="{AAB75F6E-B89C-26F2-7BAF-3A386F5A5B75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09:20:04.613" v="1202" actId="207"/>
        <pc:sldMkLst>
          <pc:docMk/>
          <pc:sldMk cId="0" sldId="284"/>
        </pc:sldMkLst>
        <pc:spChg chg="add mod">
          <ac:chgData name="Laura Black" userId="2dfbc4d3-dc0e-444c-ab23-879dd108f778" providerId="ADAL" clId="{EADFA659-21D2-4A4A-9A9E-C82043D21157}" dt="2025-11-19T09:19:40.437" v="1190"/>
          <ac:spMkLst>
            <pc:docMk/>
            <pc:sldMk cId="0" sldId="284"/>
            <ac:spMk id="2" creationId="{1D2F720F-B4EA-B88E-7DCA-9A91FD11BF55}"/>
          </ac:spMkLst>
        </pc:spChg>
        <pc:spChg chg="add mod">
          <ac:chgData name="Laura Black" userId="2dfbc4d3-dc0e-444c-ab23-879dd108f778" providerId="ADAL" clId="{EADFA659-21D2-4A4A-9A9E-C82043D21157}" dt="2025-11-19T09:19:40.437" v="1190"/>
          <ac:spMkLst>
            <pc:docMk/>
            <pc:sldMk cId="0" sldId="284"/>
            <ac:spMk id="3" creationId="{557154EF-0198-B35B-E9A0-8FF737F9DF2B}"/>
          </ac:spMkLst>
        </pc:spChg>
        <pc:spChg chg="add mod">
          <ac:chgData name="Laura Black" userId="2dfbc4d3-dc0e-444c-ab23-879dd108f778" providerId="ADAL" clId="{EADFA659-21D2-4A4A-9A9E-C82043D21157}" dt="2025-11-19T09:19:40.437" v="1190"/>
          <ac:spMkLst>
            <pc:docMk/>
            <pc:sldMk cId="0" sldId="284"/>
            <ac:spMk id="5" creationId="{7878F6ED-7F33-4365-795C-88F2FBE69627}"/>
          </ac:spMkLst>
        </pc:spChg>
        <pc:spChg chg="add mod">
          <ac:chgData name="Laura Black" userId="2dfbc4d3-dc0e-444c-ab23-879dd108f778" providerId="ADAL" clId="{EADFA659-21D2-4A4A-9A9E-C82043D21157}" dt="2025-11-19T09:19:40.437" v="1190"/>
          <ac:spMkLst>
            <pc:docMk/>
            <pc:sldMk cId="0" sldId="284"/>
            <ac:spMk id="6" creationId="{1AF0D383-2AD3-7EE5-2893-89414C87386A}"/>
          </ac:spMkLst>
        </pc:spChg>
        <pc:spChg chg="add mod">
          <ac:chgData name="Laura Black" userId="2dfbc4d3-dc0e-444c-ab23-879dd108f778" providerId="ADAL" clId="{EADFA659-21D2-4A4A-9A9E-C82043D21157}" dt="2025-11-19T09:20:02.269" v="1201" actId="207"/>
          <ac:spMkLst>
            <pc:docMk/>
            <pc:sldMk cId="0" sldId="284"/>
            <ac:spMk id="8" creationId="{73424003-648A-B748-EA34-938BF4EC8351}"/>
          </ac:spMkLst>
        </pc:spChg>
        <pc:spChg chg="add mod">
          <ac:chgData name="Laura Black" userId="2dfbc4d3-dc0e-444c-ab23-879dd108f778" providerId="ADAL" clId="{EADFA659-21D2-4A4A-9A9E-C82043D21157}" dt="2025-11-19T09:20:04.613" v="1202" actId="207"/>
          <ac:spMkLst>
            <pc:docMk/>
            <pc:sldMk cId="0" sldId="284"/>
            <ac:spMk id="9" creationId="{94566525-09FF-0CD4-272F-09021FE8C270}"/>
          </ac:spMkLst>
        </pc:spChg>
        <pc:spChg chg="add mod">
          <ac:chgData name="Laura Black" userId="2dfbc4d3-dc0e-444c-ab23-879dd108f778" providerId="ADAL" clId="{EADFA659-21D2-4A4A-9A9E-C82043D21157}" dt="2025-11-18T08:56:48.482" v="281" actId="1035"/>
          <ac:spMkLst>
            <pc:docMk/>
            <pc:sldMk cId="0" sldId="284"/>
            <ac:spMk id="22" creationId="{37A2F85B-8A2E-D309-0303-49447EB1278E}"/>
          </ac:spMkLst>
        </pc:spChg>
        <pc:spChg chg="add mod">
          <ac:chgData name="Laura Black" userId="2dfbc4d3-dc0e-444c-ab23-879dd108f778" providerId="ADAL" clId="{EADFA659-21D2-4A4A-9A9E-C82043D21157}" dt="2025-11-19T09:19:55.859" v="1199" actId="1076"/>
          <ac:spMkLst>
            <pc:docMk/>
            <pc:sldMk cId="0" sldId="284"/>
            <ac:spMk id="23" creationId="{2929725E-278E-790B-BF7D-39C969DB7D9F}"/>
          </ac:spMkLst>
        </pc:spChg>
        <pc:cxnChg chg="add mod">
          <ac:chgData name="Laura Black" userId="2dfbc4d3-dc0e-444c-ab23-879dd108f778" providerId="ADAL" clId="{EADFA659-21D2-4A4A-9A9E-C82043D21157}" dt="2025-11-19T09:19:40.437" v="1190"/>
          <ac:cxnSpMkLst>
            <pc:docMk/>
            <pc:sldMk cId="0" sldId="284"/>
            <ac:cxnSpMk id="4" creationId="{606C51B0-75A7-C87D-9244-16AF90948CFF}"/>
          </ac:cxnSpMkLst>
        </pc:cxnChg>
        <pc:cxnChg chg="add mod">
          <ac:chgData name="Laura Black" userId="2dfbc4d3-dc0e-444c-ab23-879dd108f778" providerId="ADAL" clId="{EADFA659-21D2-4A4A-9A9E-C82043D21157}" dt="2025-11-19T09:19:40.437" v="1190"/>
          <ac:cxnSpMkLst>
            <pc:docMk/>
            <pc:sldMk cId="0" sldId="284"/>
            <ac:cxnSpMk id="7" creationId="{A4E6448A-FE9D-D3C4-2575-760C102A1A48}"/>
          </ac:cxnSpMkLst>
        </pc:cxnChg>
        <pc:cxnChg chg="add mod">
          <ac:chgData name="Laura Black" userId="2dfbc4d3-dc0e-444c-ab23-879dd108f778" providerId="ADAL" clId="{EADFA659-21D2-4A4A-9A9E-C82043D21157}" dt="2025-11-19T09:19:49.404" v="1194" actId="1035"/>
          <ac:cxnSpMkLst>
            <pc:docMk/>
            <pc:sldMk cId="0" sldId="284"/>
            <ac:cxnSpMk id="10" creationId="{BD0330FE-2E8A-6792-AC1B-816C3759E29D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09:20:26.913" v="1214" actId="478"/>
        <pc:sldMkLst>
          <pc:docMk/>
          <pc:sldMk cId="0" sldId="285"/>
        </pc:sldMkLst>
        <pc:spChg chg="add mod">
          <ac:chgData name="Laura Black" userId="2dfbc4d3-dc0e-444c-ab23-879dd108f778" providerId="ADAL" clId="{EADFA659-21D2-4A4A-9A9E-C82043D21157}" dt="2025-11-19T09:20:22.254" v="1211" actId="20577"/>
          <ac:spMkLst>
            <pc:docMk/>
            <pc:sldMk cId="0" sldId="285"/>
            <ac:spMk id="2" creationId="{0151FE5F-2A6C-EB83-2CBB-2CA957A0D614}"/>
          </ac:spMkLst>
        </pc:spChg>
        <pc:spChg chg="add mod">
          <ac:chgData name="Laura Black" userId="2dfbc4d3-dc0e-444c-ab23-879dd108f778" providerId="ADAL" clId="{EADFA659-21D2-4A4A-9A9E-C82043D21157}" dt="2025-11-19T09:20:24.670" v="1212" actId="20577"/>
          <ac:spMkLst>
            <pc:docMk/>
            <pc:sldMk cId="0" sldId="285"/>
            <ac:spMk id="3" creationId="{EB812385-D8A0-679B-8B24-8D19C37DDE89}"/>
          </ac:spMkLst>
        </pc:spChg>
        <pc:spChg chg="add mod">
          <ac:chgData name="Laura Black" userId="2dfbc4d3-dc0e-444c-ab23-879dd108f778" providerId="ADAL" clId="{EADFA659-21D2-4A4A-9A9E-C82043D21157}" dt="2025-11-19T09:20:18.325" v="1209" actId="20577"/>
          <ac:spMkLst>
            <pc:docMk/>
            <pc:sldMk cId="0" sldId="285"/>
            <ac:spMk id="5" creationId="{3E891AC2-52CF-EDBF-AA57-4DE094C0D002}"/>
          </ac:spMkLst>
        </pc:spChg>
        <pc:spChg chg="add mod">
          <ac:chgData name="Laura Black" userId="2dfbc4d3-dc0e-444c-ab23-879dd108f778" providerId="ADAL" clId="{EADFA659-21D2-4A4A-9A9E-C82043D21157}" dt="2025-11-19T09:20:20.080" v="1210" actId="20577"/>
          <ac:spMkLst>
            <pc:docMk/>
            <pc:sldMk cId="0" sldId="285"/>
            <ac:spMk id="6" creationId="{1443CA51-708D-9330-0C8A-FE753AD0F668}"/>
          </ac:spMkLst>
        </pc:spChg>
        <pc:spChg chg="add mod">
          <ac:chgData name="Laura Black" userId="2dfbc4d3-dc0e-444c-ab23-879dd108f778" providerId="ADAL" clId="{EADFA659-21D2-4A4A-9A9E-C82043D21157}" dt="2025-11-18T08:57:13.251" v="296" actId="1076"/>
          <ac:spMkLst>
            <pc:docMk/>
            <pc:sldMk cId="0" sldId="285"/>
            <ac:spMk id="21" creationId="{C3162538-84B8-552F-312A-7ADD21E18F26}"/>
          </ac:spMkLst>
        </pc:spChg>
        <pc:spChg chg="add mod">
          <ac:chgData name="Laura Black" userId="2dfbc4d3-dc0e-444c-ab23-879dd108f778" providerId="ADAL" clId="{EADFA659-21D2-4A4A-9A9E-C82043D21157}" dt="2025-11-18T09:40:23.808" v="1001"/>
          <ac:spMkLst>
            <pc:docMk/>
            <pc:sldMk cId="0" sldId="285"/>
            <ac:spMk id="22" creationId="{4B679A5E-3685-064E-C137-033A2D80C2F7}"/>
          </ac:spMkLst>
        </pc:spChg>
        <pc:cxnChg chg="add mod">
          <ac:chgData name="Laura Black" userId="2dfbc4d3-dc0e-444c-ab23-879dd108f778" providerId="ADAL" clId="{EADFA659-21D2-4A4A-9A9E-C82043D21157}" dt="2025-11-19T09:20:12.236" v="1204"/>
          <ac:cxnSpMkLst>
            <pc:docMk/>
            <pc:sldMk cId="0" sldId="285"/>
            <ac:cxnSpMk id="4" creationId="{D2E1DCAE-5958-E22A-2519-90AB93682671}"/>
          </ac:cxnSpMkLst>
        </pc:cxnChg>
        <pc:cxnChg chg="add mod">
          <ac:chgData name="Laura Black" userId="2dfbc4d3-dc0e-444c-ab23-879dd108f778" providerId="ADAL" clId="{EADFA659-21D2-4A4A-9A9E-C82043D21157}" dt="2025-11-19T09:20:12.236" v="1204"/>
          <ac:cxnSpMkLst>
            <pc:docMk/>
            <pc:sldMk cId="0" sldId="285"/>
            <ac:cxnSpMk id="7" creationId="{28B0BA74-E41E-5E3D-5C44-BC4A83946FC9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0:42:31.351" v="1224" actId="207"/>
        <pc:sldMkLst>
          <pc:docMk/>
          <pc:sldMk cId="0" sldId="286"/>
        </pc:sldMkLst>
        <pc:spChg chg="add mod">
          <ac:chgData name="Laura Black" userId="2dfbc4d3-dc0e-444c-ab23-879dd108f778" providerId="ADAL" clId="{EADFA659-21D2-4A4A-9A9E-C82043D21157}" dt="2025-11-19T10:42:08.678" v="1216"/>
          <ac:spMkLst>
            <pc:docMk/>
            <pc:sldMk cId="0" sldId="286"/>
            <ac:spMk id="2" creationId="{083BF76C-F286-BED2-30B7-620C6730849B}"/>
          </ac:spMkLst>
        </pc:spChg>
        <pc:spChg chg="add mod">
          <ac:chgData name="Laura Black" userId="2dfbc4d3-dc0e-444c-ab23-879dd108f778" providerId="ADAL" clId="{EADFA659-21D2-4A4A-9A9E-C82043D21157}" dt="2025-11-19T10:42:08.678" v="1216"/>
          <ac:spMkLst>
            <pc:docMk/>
            <pc:sldMk cId="0" sldId="286"/>
            <ac:spMk id="3" creationId="{E4F92D46-70E0-8DBD-C1D8-9A7B89FBAF5F}"/>
          </ac:spMkLst>
        </pc:spChg>
        <pc:spChg chg="add mod">
          <ac:chgData name="Laura Black" userId="2dfbc4d3-dc0e-444c-ab23-879dd108f778" providerId="ADAL" clId="{EADFA659-21D2-4A4A-9A9E-C82043D21157}" dt="2025-11-19T10:42:08.678" v="1216"/>
          <ac:spMkLst>
            <pc:docMk/>
            <pc:sldMk cId="0" sldId="286"/>
            <ac:spMk id="5" creationId="{3318B8BA-7F6A-6A3B-2812-0F5278CFE11D}"/>
          </ac:spMkLst>
        </pc:spChg>
        <pc:spChg chg="add mod">
          <ac:chgData name="Laura Black" userId="2dfbc4d3-dc0e-444c-ab23-879dd108f778" providerId="ADAL" clId="{EADFA659-21D2-4A4A-9A9E-C82043D21157}" dt="2025-11-19T10:42:08.678" v="1216"/>
          <ac:spMkLst>
            <pc:docMk/>
            <pc:sldMk cId="0" sldId="286"/>
            <ac:spMk id="6" creationId="{D15FE81A-CB7E-A249-9647-E8384A6B9435}"/>
          </ac:spMkLst>
        </pc:spChg>
        <pc:spChg chg="add mod">
          <ac:chgData name="Laura Black" userId="2dfbc4d3-dc0e-444c-ab23-879dd108f778" providerId="ADAL" clId="{EADFA659-21D2-4A4A-9A9E-C82043D21157}" dt="2025-11-19T10:42:26.368" v="1223" actId="207"/>
          <ac:spMkLst>
            <pc:docMk/>
            <pc:sldMk cId="0" sldId="286"/>
            <ac:spMk id="8" creationId="{EA9A73E9-DEEF-B997-89D7-12213458F0C2}"/>
          </ac:spMkLst>
        </pc:spChg>
        <pc:spChg chg="add mod">
          <ac:chgData name="Laura Black" userId="2dfbc4d3-dc0e-444c-ab23-879dd108f778" providerId="ADAL" clId="{EADFA659-21D2-4A4A-9A9E-C82043D21157}" dt="2025-11-19T10:42:31.351" v="1224" actId="207"/>
          <ac:spMkLst>
            <pc:docMk/>
            <pc:sldMk cId="0" sldId="286"/>
            <ac:spMk id="9" creationId="{B84FCD76-6991-6230-9668-59C3EAD7896A}"/>
          </ac:spMkLst>
        </pc:spChg>
        <pc:spChg chg="add mod">
          <ac:chgData name="Laura Black" userId="2dfbc4d3-dc0e-444c-ab23-879dd108f778" providerId="ADAL" clId="{EADFA659-21D2-4A4A-9A9E-C82043D21157}" dt="2025-11-18T08:57:34.776" v="309" actId="1076"/>
          <ac:spMkLst>
            <pc:docMk/>
            <pc:sldMk cId="0" sldId="286"/>
            <ac:spMk id="22" creationId="{55E19E5D-2B8B-3233-8EC4-D37D5FC3DD0B}"/>
          </ac:spMkLst>
        </pc:spChg>
        <pc:spChg chg="add mod">
          <ac:chgData name="Laura Black" userId="2dfbc4d3-dc0e-444c-ab23-879dd108f778" providerId="ADAL" clId="{EADFA659-21D2-4A4A-9A9E-C82043D21157}" dt="2025-11-18T08:58:52.519" v="315" actId="20577"/>
          <ac:spMkLst>
            <pc:docMk/>
            <pc:sldMk cId="0" sldId="286"/>
            <ac:spMk id="23" creationId="{65A21677-CDC7-29F9-32EB-65C7B2891F33}"/>
          </ac:spMkLst>
        </pc:spChg>
        <pc:cxnChg chg="add mod">
          <ac:chgData name="Laura Black" userId="2dfbc4d3-dc0e-444c-ab23-879dd108f778" providerId="ADAL" clId="{EADFA659-21D2-4A4A-9A9E-C82043D21157}" dt="2025-11-19T10:42:08.678" v="1216"/>
          <ac:cxnSpMkLst>
            <pc:docMk/>
            <pc:sldMk cId="0" sldId="286"/>
            <ac:cxnSpMk id="4" creationId="{DF2F5A5F-E672-5DDB-F12E-5EA5FB30DB23}"/>
          </ac:cxnSpMkLst>
        </pc:cxnChg>
        <pc:cxnChg chg="add mod">
          <ac:chgData name="Laura Black" userId="2dfbc4d3-dc0e-444c-ab23-879dd108f778" providerId="ADAL" clId="{EADFA659-21D2-4A4A-9A9E-C82043D21157}" dt="2025-11-19T10:42:08.678" v="1216"/>
          <ac:cxnSpMkLst>
            <pc:docMk/>
            <pc:sldMk cId="0" sldId="286"/>
            <ac:cxnSpMk id="7" creationId="{646A8D15-68F7-82F0-F466-6C20F8F53E0E}"/>
          </ac:cxnSpMkLst>
        </pc:cxnChg>
        <pc:cxnChg chg="add mod">
          <ac:chgData name="Laura Black" userId="2dfbc4d3-dc0e-444c-ab23-879dd108f778" providerId="ADAL" clId="{EADFA659-21D2-4A4A-9A9E-C82043D21157}" dt="2025-11-19T10:42:16.897" v="1218" actId="1076"/>
          <ac:cxnSpMkLst>
            <pc:docMk/>
            <pc:sldMk cId="0" sldId="286"/>
            <ac:cxnSpMk id="10" creationId="{AB187014-3A2A-EAD3-2AFC-0D440159EE4D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02:22.870" v="1488" actId="20577"/>
        <pc:sldMkLst>
          <pc:docMk/>
          <pc:sldMk cId="0" sldId="287"/>
        </pc:sldMkLst>
        <pc:spChg chg="add mod">
          <ac:chgData name="Laura Black" userId="2dfbc4d3-dc0e-444c-ab23-879dd108f778" providerId="ADAL" clId="{EADFA659-21D2-4A4A-9A9E-C82043D21157}" dt="2025-11-19T10:42:55.879" v="1234" actId="1036"/>
          <ac:spMkLst>
            <pc:docMk/>
            <pc:sldMk cId="0" sldId="287"/>
            <ac:spMk id="2" creationId="{20D869D4-CADB-2224-4270-CBFBBF60C024}"/>
          </ac:spMkLst>
        </pc:spChg>
        <pc:spChg chg="add mod">
          <ac:chgData name="Laura Black" userId="2dfbc4d3-dc0e-444c-ab23-879dd108f778" providerId="ADAL" clId="{EADFA659-21D2-4A4A-9A9E-C82043D21157}" dt="2025-11-19T10:43:34.760" v="1237" actId="20577"/>
          <ac:spMkLst>
            <pc:docMk/>
            <pc:sldMk cId="0" sldId="287"/>
            <ac:spMk id="3" creationId="{8382649E-0478-C6BF-DB35-7DB2EDD606AC}"/>
          </ac:spMkLst>
        </pc:spChg>
        <pc:spChg chg="add mod">
          <ac:chgData name="Laura Black" userId="2dfbc4d3-dc0e-444c-ab23-879dd108f778" providerId="ADAL" clId="{EADFA659-21D2-4A4A-9A9E-C82043D21157}" dt="2025-11-19T10:42:55.879" v="1234" actId="1036"/>
          <ac:spMkLst>
            <pc:docMk/>
            <pc:sldMk cId="0" sldId="287"/>
            <ac:spMk id="5" creationId="{934B6E28-3E71-7C1A-7105-66D94137C3AD}"/>
          </ac:spMkLst>
        </pc:spChg>
        <pc:spChg chg="add mod">
          <ac:chgData name="Laura Black" userId="2dfbc4d3-dc0e-444c-ab23-879dd108f778" providerId="ADAL" clId="{EADFA659-21D2-4A4A-9A9E-C82043D21157}" dt="2025-11-19T10:43:36.949" v="1238" actId="20577"/>
          <ac:spMkLst>
            <pc:docMk/>
            <pc:sldMk cId="0" sldId="287"/>
            <ac:spMk id="6" creationId="{660F3885-8A60-97C1-1606-631B5CBA1DC8}"/>
          </ac:spMkLst>
        </pc:spChg>
        <pc:spChg chg="add mod">
          <ac:chgData name="Laura Black" userId="2dfbc4d3-dc0e-444c-ab23-879dd108f778" providerId="ADAL" clId="{EADFA659-21D2-4A4A-9A9E-C82043D21157}" dt="2025-11-19T11:02:11.371" v="1487" actId="1076"/>
          <ac:spMkLst>
            <pc:docMk/>
            <pc:sldMk cId="0" sldId="287"/>
            <ac:spMk id="13" creationId="{60F6B4C5-B962-BB51-FDC6-A2ED0E90AD9A}"/>
          </ac:spMkLst>
        </pc:spChg>
        <pc:spChg chg="add mod">
          <ac:chgData name="Laura Black" userId="2dfbc4d3-dc0e-444c-ab23-879dd108f778" providerId="ADAL" clId="{EADFA659-21D2-4A4A-9A9E-C82043D21157}" dt="2025-11-19T11:02:22.870" v="1488" actId="20577"/>
          <ac:spMkLst>
            <pc:docMk/>
            <pc:sldMk cId="0" sldId="287"/>
            <ac:spMk id="14" creationId="{123ECABB-8B34-7792-CB01-358166DEE07A}"/>
          </ac:spMkLst>
        </pc:spChg>
        <pc:spChg chg="add mod">
          <ac:chgData name="Laura Black" userId="2dfbc4d3-dc0e-444c-ab23-879dd108f778" providerId="ADAL" clId="{EADFA659-21D2-4A4A-9A9E-C82043D21157}" dt="2025-11-18T09:01:27.161" v="323" actId="1076"/>
          <ac:spMkLst>
            <pc:docMk/>
            <pc:sldMk cId="0" sldId="287"/>
            <ac:spMk id="23" creationId="{12901454-7ACC-823D-60EF-00A419F047AA}"/>
          </ac:spMkLst>
        </pc:spChg>
        <pc:spChg chg="add mod">
          <ac:chgData name="Laura Black" userId="2dfbc4d3-dc0e-444c-ab23-879dd108f778" providerId="ADAL" clId="{EADFA659-21D2-4A4A-9A9E-C82043D21157}" dt="2025-11-19T10:43:31.012" v="1236" actId="20577"/>
          <ac:spMkLst>
            <pc:docMk/>
            <pc:sldMk cId="0" sldId="287"/>
            <ac:spMk id="24" creationId="{EBED6D60-0213-71B0-36FB-C4918E494578}"/>
          </ac:spMkLst>
        </pc:spChg>
        <pc:spChg chg="add mod">
          <ac:chgData name="Laura Black" userId="2dfbc4d3-dc0e-444c-ab23-879dd108f778" providerId="ADAL" clId="{EADFA659-21D2-4A4A-9A9E-C82043D21157}" dt="2025-11-19T11:01:59.385" v="1479" actId="1076"/>
          <ac:spMkLst>
            <pc:docMk/>
            <pc:sldMk cId="0" sldId="287"/>
            <ac:spMk id="28" creationId="{8B8E0021-E343-82C5-36AD-A1F59EAF3C49}"/>
          </ac:spMkLst>
        </pc:spChg>
        <pc:cxnChg chg="add mod">
          <ac:chgData name="Laura Black" userId="2dfbc4d3-dc0e-444c-ab23-879dd108f778" providerId="ADAL" clId="{EADFA659-21D2-4A4A-9A9E-C82043D21157}" dt="2025-11-19T10:42:55.879" v="1234" actId="1036"/>
          <ac:cxnSpMkLst>
            <pc:docMk/>
            <pc:sldMk cId="0" sldId="287"/>
            <ac:cxnSpMk id="4" creationId="{24B16DBC-0145-C2A7-4461-6622203F8E6E}"/>
          </ac:cxnSpMkLst>
        </pc:cxnChg>
        <pc:cxnChg chg="add mod">
          <ac:chgData name="Laura Black" userId="2dfbc4d3-dc0e-444c-ab23-879dd108f778" providerId="ADAL" clId="{EADFA659-21D2-4A4A-9A9E-C82043D21157}" dt="2025-11-19T10:42:55.879" v="1234" actId="1036"/>
          <ac:cxnSpMkLst>
            <pc:docMk/>
            <pc:sldMk cId="0" sldId="287"/>
            <ac:cxnSpMk id="7" creationId="{24CD52D9-E89E-248B-6910-E22A3648D505}"/>
          </ac:cxnSpMkLst>
        </pc:cxnChg>
        <pc:cxnChg chg="add mod">
          <ac:chgData name="Laura Black" userId="2dfbc4d3-dc0e-444c-ab23-879dd108f778" providerId="ADAL" clId="{EADFA659-21D2-4A4A-9A9E-C82043D21157}" dt="2025-11-19T11:02:11.371" v="1487" actId="1076"/>
          <ac:cxnSpMkLst>
            <pc:docMk/>
            <pc:sldMk cId="0" sldId="287"/>
            <ac:cxnSpMk id="12" creationId="{03883679-D2F6-CF7D-C1F1-44C72070C6C2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01:44.603" v="1473" actId="1076"/>
        <pc:sldMkLst>
          <pc:docMk/>
          <pc:sldMk cId="0" sldId="288"/>
        </pc:sldMkLst>
        <pc:spChg chg="add mod">
          <ac:chgData name="Laura Black" userId="2dfbc4d3-dc0e-444c-ab23-879dd108f778" providerId="ADAL" clId="{EADFA659-21D2-4A4A-9A9E-C82043D21157}" dt="2025-11-19T10:43:51.579" v="1242"/>
          <ac:spMkLst>
            <pc:docMk/>
            <pc:sldMk cId="0" sldId="288"/>
            <ac:spMk id="2" creationId="{B8CB095B-2A98-E8D9-E303-F2F570240E16}"/>
          </ac:spMkLst>
        </pc:spChg>
        <pc:spChg chg="add mod">
          <ac:chgData name="Laura Black" userId="2dfbc4d3-dc0e-444c-ab23-879dd108f778" providerId="ADAL" clId="{EADFA659-21D2-4A4A-9A9E-C82043D21157}" dt="2025-11-19T10:43:51.579" v="1242"/>
          <ac:spMkLst>
            <pc:docMk/>
            <pc:sldMk cId="0" sldId="288"/>
            <ac:spMk id="3" creationId="{1573382D-D6CD-C132-E462-6F4065BDCF2B}"/>
          </ac:spMkLst>
        </pc:spChg>
        <pc:spChg chg="add mod">
          <ac:chgData name="Laura Black" userId="2dfbc4d3-dc0e-444c-ab23-879dd108f778" providerId="ADAL" clId="{EADFA659-21D2-4A4A-9A9E-C82043D21157}" dt="2025-11-19T10:43:51.579" v="1242"/>
          <ac:spMkLst>
            <pc:docMk/>
            <pc:sldMk cId="0" sldId="288"/>
            <ac:spMk id="5" creationId="{2CEFD596-0DC2-D160-CDF0-9B605B327193}"/>
          </ac:spMkLst>
        </pc:spChg>
        <pc:spChg chg="add mod">
          <ac:chgData name="Laura Black" userId="2dfbc4d3-dc0e-444c-ab23-879dd108f778" providerId="ADAL" clId="{EADFA659-21D2-4A4A-9A9E-C82043D21157}" dt="2025-11-19T10:43:51.579" v="1242"/>
          <ac:spMkLst>
            <pc:docMk/>
            <pc:sldMk cId="0" sldId="288"/>
            <ac:spMk id="6" creationId="{569FC2C2-70D5-066A-4209-012B40298438}"/>
          </ac:spMkLst>
        </pc:spChg>
        <pc:spChg chg="add mod">
          <ac:chgData name="Laura Black" userId="2dfbc4d3-dc0e-444c-ab23-879dd108f778" providerId="ADAL" clId="{EADFA659-21D2-4A4A-9A9E-C82043D21157}" dt="2025-11-19T10:44:19.958" v="1254" actId="207"/>
          <ac:spMkLst>
            <pc:docMk/>
            <pc:sldMk cId="0" sldId="288"/>
            <ac:spMk id="8" creationId="{57F0BBDB-DE03-CF30-03F8-315D1C00348A}"/>
          </ac:spMkLst>
        </pc:spChg>
        <pc:spChg chg="add mod">
          <ac:chgData name="Laura Black" userId="2dfbc4d3-dc0e-444c-ab23-879dd108f778" providerId="ADAL" clId="{EADFA659-21D2-4A4A-9A9E-C82043D21157}" dt="2025-11-19T10:44:21.847" v="1255" actId="207"/>
          <ac:spMkLst>
            <pc:docMk/>
            <pc:sldMk cId="0" sldId="288"/>
            <ac:spMk id="9" creationId="{FE4CCC6E-4DE8-EF34-571F-49012C230F64}"/>
          </ac:spMkLst>
        </pc:spChg>
        <pc:spChg chg="add mod">
          <ac:chgData name="Laura Black" userId="2dfbc4d3-dc0e-444c-ab23-879dd108f778" providerId="ADAL" clId="{EADFA659-21D2-4A4A-9A9E-C82043D21157}" dt="2025-11-19T11:01:44.603" v="1473" actId="1076"/>
          <ac:spMkLst>
            <pc:docMk/>
            <pc:sldMk cId="0" sldId="288"/>
            <ac:spMk id="12" creationId="{5DB9B02C-4E92-2C7A-71D4-E3A14A498F87}"/>
          </ac:spMkLst>
        </pc:spChg>
        <pc:spChg chg="add mod">
          <ac:chgData name="Laura Black" userId="2dfbc4d3-dc0e-444c-ab23-879dd108f778" providerId="ADAL" clId="{EADFA659-21D2-4A4A-9A9E-C82043D21157}" dt="2025-11-19T11:01:44.603" v="1473" actId="1076"/>
          <ac:spMkLst>
            <pc:docMk/>
            <pc:sldMk cId="0" sldId="288"/>
            <ac:spMk id="13" creationId="{6C7A6CDB-5693-5332-C613-9ED2E66E7DC4}"/>
          </ac:spMkLst>
        </pc:spChg>
        <pc:spChg chg="mod">
          <ac:chgData name="Laura Black" userId="2dfbc4d3-dc0e-444c-ab23-879dd108f778" providerId="ADAL" clId="{EADFA659-21D2-4A4A-9A9E-C82043D21157}" dt="2025-11-18T08:50:15.370" v="103"/>
          <ac:spMkLst>
            <pc:docMk/>
            <pc:sldMk cId="0" sldId="288"/>
            <ac:spMk id="25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9T11:01:44.603" v="1473" actId="1076"/>
          <ac:spMkLst>
            <pc:docMk/>
            <pc:sldMk cId="0" sldId="288"/>
            <ac:spMk id="26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9T11:01:44.603" v="1473" actId="1076"/>
          <ac:spMkLst>
            <pc:docMk/>
            <pc:sldMk cId="0" sldId="288"/>
            <ac:spMk id="27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02:05.809" v="332" actId="1076"/>
          <ac:spMkLst>
            <pc:docMk/>
            <pc:sldMk cId="0" sldId="288"/>
            <ac:spMk id="28" creationId="{ECC748D2-52BE-7941-767C-28CA83151B30}"/>
          </ac:spMkLst>
        </pc:spChg>
        <pc:spChg chg="add mod">
          <ac:chgData name="Laura Black" userId="2dfbc4d3-dc0e-444c-ab23-879dd108f778" providerId="ADAL" clId="{EADFA659-21D2-4A4A-9A9E-C82043D21157}" dt="2025-11-19T10:44:13.617" v="1253" actId="5793"/>
          <ac:spMkLst>
            <pc:docMk/>
            <pc:sldMk cId="0" sldId="288"/>
            <ac:spMk id="29" creationId="{4FF3590E-DCA7-CFD6-129D-9DB47A040F76}"/>
          </ac:spMkLst>
        </pc:spChg>
        <pc:spChg chg="add mod">
          <ac:chgData name="Laura Black" userId="2dfbc4d3-dc0e-444c-ab23-879dd108f778" providerId="ADAL" clId="{EADFA659-21D2-4A4A-9A9E-C82043D21157}" dt="2025-11-19T11:01:44.603" v="1473" actId="1076"/>
          <ac:spMkLst>
            <pc:docMk/>
            <pc:sldMk cId="0" sldId="288"/>
            <ac:spMk id="33" creationId="{0F059B8B-5DE2-F02E-0952-87E8E50E6B1B}"/>
          </ac:spMkLst>
        </pc:spChg>
        <pc:grpChg chg="mod">
          <ac:chgData name="Laura Black" userId="2dfbc4d3-dc0e-444c-ab23-879dd108f778" providerId="ADAL" clId="{EADFA659-21D2-4A4A-9A9E-C82043D21157}" dt="2025-11-19T11:01:44.603" v="1473" actId="1076"/>
          <ac:grpSpMkLst>
            <pc:docMk/>
            <pc:sldMk cId="0" sldId="288"/>
            <ac:grpSpMk id="24" creationId="{00000000-0000-0000-0000-000000000000}"/>
          </ac:grpSpMkLst>
        </pc:grpChg>
        <pc:cxnChg chg="add mod">
          <ac:chgData name="Laura Black" userId="2dfbc4d3-dc0e-444c-ab23-879dd108f778" providerId="ADAL" clId="{EADFA659-21D2-4A4A-9A9E-C82043D21157}" dt="2025-11-19T10:43:51.579" v="1242"/>
          <ac:cxnSpMkLst>
            <pc:docMk/>
            <pc:sldMk cId="0" sldId="288"/>
            <ac:cxnSpMk id="4" creationId="{2EBBD7AE-A783-BF86-9BAD-1B6EA44AD0AB}"/>
          </ac:cxnSpMkLst>
        </pc:cxnChg>
        <pc:cxnChg chg="add mod">
          <ac:chgData name="Laura Black" userId="2dfbc4d3-dc0e-444c-ab23-879dd108f778" providerId="ADAL" clId="{EADFA659-21D2-4A4A-9A9E-C82043D21157}" dt="2025-11-19T10:43:51.579" v="1242"/>
          <ac:cxnSpMkLst>
            <pc:docMk/>
            <pc:sldMk cId="0" sldId="288"/>
            <ac:cxnSpMk id="7" creationId="{FFC82ED0-7B07-D6A4-1A2F-BB87BB187650}"/>
          </ac:cxnSpMkLst>
        </pc:cxnChg>
        <pc:cxnChg chg="add mod">
          <ac:chgData name="Laura Black" userId="2dfbc4d3-dc0e-444c-ab23-879dd108f778" providerId="ADAL" clId="{EADFA659-21D2-4A4A-9A9E-C82043D21157}" dt="2025-11-19T10:44:07.831" v="1250" actId="1076"/>
          <ac:cxnSpMkLst>
            <pc:docMk/>
            <pc:sldMk cId="0" sldId="288"/>
            <ac:cxnSpMk id="10" creationId="{A6687626-DE16-E614-42E8-87FC7C1F9BC6}"/>
          </ac:cxnSpMkLst>
        </pc:cxnChg>
        <pc:cxnChg chg="add mod">
          <ac:chgData name="Laura Black" userId="2dfbc4d3-dc0e-444c-ab23-879dd108f778" providerId="ADAL" clId="{EADFA659-21D2-4A4A-9A9E-C82043D21157}" dt="2025-11-19T11:01:44.603" v="1473" actId="1076"/>
          <ac:cxnSpMkLst>
            <pc:docMk/>
            <pc:sldMk cId="0" sldId="288"/>
            <ac:cxnSpMk id="11" creationId="{E5E7A8CC-1434-A805-CF02-80DBFBD7D78B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02:45.761" v="1499" actId="478"/>
        <pc:sldMkLst>
          <pc:docMk/>
          <pc:sldMk cId="0" sldId="289"/>
        </pc:sldMkLst>
        <pc:spChg chg="add mod">
          <ac:chgData name="Laura Black" userId="2dfbc4d3-dc0e-444c-ab23-879dd108f778" providerId="ADAL" clId="{EADFA659-21D2-4A4A-9A9E-C82043D21157}" dt="2025-11-19T10:44:46.837" v="1264" actId="20577"/>
          <ac:spMkLst>
            <pc:docMk/>
            <pc:sldMk cId="0" sldId="289"/>
            <ac:spMk id="5" creationId="{C526B0B1-751D-6F38-3ED9-A1DDE6625FFB}"/>
          </ac:spMkLst>
        </pc:spChg>
        <pc:spChg chg="add mod">
          <ac:chgData name="Laura Black" userId="2dfbc4d3-dc0e-444c-ab23-879dd108f778" providerId="ADAL" clId="{EADFA659-21D2-4A4A-9A9E-C82043D21157}" dt="2025-11-19T10:44:48.784" v="1265" actId="20577"/>
          <ac:spMkLst>
            <pc:docMk/>
            <pc:sldMk cId="0" sldId="289"/>
            <ac:spMk id="6" creationId="{551E49AD-D469-FCDF-2CD2-509935538CAF}"/>
          </ac:spMkLst>
        </pc:spChg>
        <pc:spChg chg="add mod">
          <ac:chgData name="Laura Black" userId="2dfbc4d3-dc0e-444c-ab23-879dd108f778" providerId="ADAL" clId="{EADFA659-21D2-4A4A-9A9E-C82043D21157}" dt="2025-11-19T10:47:54.081" v="1273" actId="1038"/>
          <ac:spMkLst>
            <pc:docMk/>
            <pc:sldMk cId="0" sldId="289"/>
            <ac:spMk id="8" creationId="{E16FA429-C8E6-D5B1-05E1-3EABA75E1ED1}"/>
          </ac:spMkLst>
        </pc:spChg>
        <pc:spChg chg="add mod">
          <ac:chgData name="Laura Black" userId="2dfbc4d3-dc0e-444c-ab23-879dd108f778" providerId="ADAL" clId="{EADFA659-21D2-4A4A-9A9E-C82043D21157}" dt="2025-11-19T10:47:54.081" v="1273" actId="1038"/>
          <ac:spMkLst>
            <pc:docMk/>
            <pc:sldMk cId="0" sldId="289"/>
            <ac:spMk id="9" creationId="{D4EB49AB-32F8-1C3C-AD1F-B9BAD3563678}"/>
          </ac:spMkLst>
        </pc:spChg>
        <pc:spChg chg="add mod">
          <ac:chgData name="Laura Black" userId="2dfbc4d3-dc0e-444c-ab23-879dd108f778" providerId="ADAL" clId="{EADFA659-21D2-4A4A-9A9E-C82043D21157}" dt="2025-11-19T11:02:35.932" v="1491" actId="1076"/>
          <ac:spMkLst>
            <pc:docMk/>
            <pc:sldMk cId="0" sldId="289"/>
            <ac:spMk id="12" creationId="{E190031E-7511-8D6F-703D-B3F94917829B}"/>
          </ac:spMkLst>
        </pc:spChg>
        <pc:spChg chg="add mod">
          <ac:chgData name="Laura Black" userId="2dfbc4d3-dc0e-444c-ab23-879dd108f778" providerId="ADAL" clId="{EADFA659-21D2-4A4A-9A9E-C82043D21157}" dt="2025-11-19T11:02:42.414" v="1498" actId="20577"/>
          <ac:spMkLst>
            <pc:docMk/>
            <pc:sldMk cId="0" sldId="289"/>
            <ac:spMk id="13" creationId="{B1358ADF-4D55-EE74-0236-23D0207AF938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89"/>
            <ac:spMk id="21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03:06.198" v="342" actId="1036"/>
          <ac:spMkLst>
            <pc:docMk/>
            <pc:sldMk cId="0" sldId="289"/>
            <ac:spMk id="23" creationId="{87089D7C-188B-6BA7-C6F5-F5E8C3F99AF3}"/>
          </ac:spMkLst>
        </pc:spChg>
        <pc:spChg chg="add mod">
          <ac:chgData name="Laura Black" userId="2dfbc4d3-dc0e-444c-ab23-879dd108f778" providerId="ADAL" clId="{EADFA659-21D2-4A4A-9A9E-C82043D21157}" dt="2025-11-19T10:47:56.435" v="1274" actId="20577"/>
          <ac:spMkLst>
            <pc:docMk/>
            <pc:sldMk cId="0" sldId="289"/>
            <ac:spMk id="24" creationId="{0FE39D0B-1760-CDA2-B431-F6F84734876E}"/>
          </ac:spMkLst>
        </pc:spChg>
        <pc:cxnChg chg="add mod">
          <ac:chgData name="Laura Black" userId="2dfbc4d3-dc0e-444c-ab23-879dd108f778" providerId="ADAL" clId="{EADFA659-21D2-4A4A-9A9E-C82043D21157}" dt="2025-11-19T10:44:44.563" v="1263"/>
          <ac:cxnSpMkLst>
            <pc:docMk/>
            <pc:sldMk cId="0" sldId="289"/>
            <ac:cxnSpMk id="7" creationId="{019AB987-D003-DD42-3252-A516E16A79A7}"/>
          </ac:cxnSpMkLst>
        </pc:cxnChg>
        <pc:cxnChg chg="add mod">
          <ac:chgData name="Laura Black" userId="2dfbc4d3-dc0e-444c-ab23-879dd108f778" providerId="ADAL" clId="{EADFA659-21D2-4A4A-9A9E-C82043D21157}" dt="2025-11-19T10:47:54.081" v="1273" actId="1038"/>
          <ac:cxnSpMkLst>
            <pc:docMk/>
            <pc:sldMk cId="0" sldId="289"/>
            <ac:cxnSpMk id="10" creationId="{096E6EB7-EF30-4052-6CB2-274A8100891B}"/>
          </ac:cxnSpMkLst>
        </pc:cxnChg>
        <pc:cxnChg chg="add mod">
          <ac:chgData name="Laura Black" userId="2dfbc4d3-dc0e-444c-ab23-879dd108f778" providerId="ADAL" clId="{EADFA659-21D2-4A4A-9A9E-C82043D21157}" dt="2025-11-19T11:02:35.932" v="1491" actId="1076"/>
          <ac:cxnSpMkLst>
            <pc:docMk/>
            <pc:sldMk cId="0" sldId="289"/>
            <ac:cxnSpMk id="11" creationId="{AD046CA9-1371-F3C6-0055-8CCDEA442C9F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03:03.927" v="1507" actId="478"/>
        <pc:sldMkLst>
          <pc:docMk/>
          <pc:sldMk cId="0" sldId="290"/>
        </pc:sldMkLst>
        <pc:spChg chg="add mod">
          <ac:chgData name="Laura Black" userId="2dfbc4d3-dc0e-444c-ab23-879dd108f778" providerId="ADAL" clId="{EADFA659-21D2-4A4A-9A9E-C82043D21157}" dt="2025-11-19T10:48:16.796" v="1278"/>
          <ac:spMkLst>
            <pc:docMk/>
            <pc:sldMk cId="0" sldId="290"/>
            <ac:spMk id="2" creationId="{455E9855-8562-018C-F5F0-15AA2E61C868}"/>
          </ac:spMkLst>
        </pc:spChg>
        <pc:spChg chg="add mod">
          <ac:chgData name="Laura Black" userId="2dfbc4d3-dc0e-444c-ab23-879dd108f778" providerId="ADAL" clId="{EADFA659-21D2-4A4A-9A9E-C82043D21157}" dt="2025-11-19T10:48:16.796" v="1278"/>
          <ac:spMkLst>
            <pc:docMk/>
            <pc:sldMk cId="0" sldId="290"/>
            <ac:spMk id="3" creationId="{96A9CE18-416B-2BD4-4529-D33F1E16F632}"/>
          </ac:spMkLst>
        </pc:spChg>
        <pc:spChg chg="add mod">
          <ac:chgData name="Laura Black" userId="2dfbc4d3-dc0e-444c-ab23-879dd108f778" providerId="ADAL" clId="{EADFA659-21D2-4A4A-9A9E-C82043D21157}" dt="2025-11-19T10:48:16.796" v="1278"/>
          <ac:spMkLst>
            <pc:docMk/>
            <pc:sldMk cId="0" sldId="290"/>
            <ac:spMk id="5" creationId="{4BA34B9F-9977-252A-EF8D-77836B78E6C9}"/>
          </ac:spMkLst>
        </pc:spChg>
        <pc:spChg chg="add mod">
          <ac:chgData name="Laura Black" userId="2dfbc4d3-dc0e-444c-ab23-879dd108f778" providerId="ADAL" clId="{EADFA659-21D2-4A4A-9A9E-C82043D21157}" dt="2025-11-19T10:48:16.796" v="1278"/>
          <ac:spMkLst>
            <pc:docMk/>
            <pc:sldMk cId="0" sldId="290"/>
            <ac:spMk id="6" creationId="{F21FA8DD-1C53-AEB5-D502-9459A7B0FBC6}"/>
          </ac:spMkLst>
        </pc:spChg>
        <pc:spChg chg="add mod">
          <ac:chgData name="Laura Black" userId="2dfbc4d3-dc0e-444c-ab23-879dd108f778" providerId="ADAL" clId="{EADFA659-21D2-4A4A-9A9E-C82043D21157}" dt="2025-11-19T10:48:44.701" v="1287" actId="207"/>
          <ac:spMkLst>
            <pc:docMk/>
            <pc:sldMk cId="0" sldId="290"/>
            <ac:spMk id="8" creationId="{593F3C42-4F4D-040A-F6AC-377B9F58653B}"/>
          </ac:spMkLst>
        </pc:spChg>
        <pc:spChg chg="add mod">
          <ac:chgData name="Laura Black" userId="2dfbc4d3-dc0e-444c-ab23-879dd108f778" providerId="ADAL" clId="{EADFA659-21D2-4A4A-9A9E-C82043D21157}" dt="2025-11-19T10:48:46.975" v="1288" actId="207"/>
          <ac:spMkLst>
            <pc:docMk/>
            <pc:sldMk cId="0" sldId="290"/>
            <ac:spMk id="9" creationId="{33663F7A-C017-D5FC-E242-DBD9DCFE12CB}"/>
          </ac:spMkLst>
        </pc:spChg>
        <pc:spChg chg="add mod">
          <ac:chgData name="Laura Black" userId="2dfbc4d3-dc0e-444c-ab23-879dd108f778" providerId="ADAL" clId="{EADFA659-21D2-4A4A-9A9E-C82043D21157}" dt="2025-11-19T11:02:57.756" v="1502" actId="1076"/>
          <ac:spMkLst>
            <pc:docMk/>
            <pc:sldMk cId="0" sldId="290"/>
            <ac:spMk id="12" creationId="{F126FE4E-44B4-90CC-BA90-38411F99EB8E}"/>
          </ac:spMkLst>
        </pc:spChg>
        <pc:spChg chg="add mod">
          <ac:chgData name="Laura Black" userId="2dfbc4d3-dc0e-444c-ab23-879dd108f778" providerId="ADAL" clId="{EADFA659-21D2-4A4A-9A9E-C82043D21157}" dt="2025-11-19T11:03:01.856" v="1506" actId="20577"/>
          <ac:spMkLst>
            <pc:docMk/>
            <pc:sldMk cId="0" sldId="290"/>
            <ac:spMk id="13" creationId="{50FDF5FB-A223-32B1-B239-F63A443970A9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0"/>
            <ac:spMk id="21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0"/>
            <ac:spMk id="26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0"/>
            <ac:spMk id="27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05:36.065" v="355" actId="1076"/>
          <ac:spMkLst>
            <pc:docMk/>
            <pc:sldMk cId="0" sldId="290"/>
            <ac:spMk id="29" creationId="{C947B7E8-2A43-6DE6-0041-85DD17918425}"/>
          </ac:spMkLst>
        </pc:spChg>
        <pc:spChg chg="add mod">
          <ac:chgData name="Laura Black" userId="2dfbc4d3-dc0e-444c-ab23-879dd108f778" providerId="ADAL" clId="{EADFA659-21D2-4A4A-9A9E-C82043D21157}" dt="2025-11-19T10:48:24.575" v="1282" actId="20577"/>
          <ac:spMkLst>
            <pc:docMk/>
            <pc:sldMk cId="0" sldId="290"/>
            <ac:spMk id="30" creationId="{C421E922-352E-7660-F3E0-CDC0066E75DB}"/>
          </ac:spMkLst>
        </pc:spChg>
        <pc:spChg chg="mod">
          <ac:chgData name="Laura Black" userId="2dfbc4d3-dc0e-444c-ab23-879dd108f778" providerId="ADAL" clId="{EADFA659-21D2-4A4A-9A9E-C82043D21157}" dt="2025-11-18T09:05:29.343" v="354"/>
          <ac:spMkLst>
            <pc:docMk/>
            <pc:sldMk cId="0" sldId="290"/>
            <ac:spMk id="36" creationId="{07C2D380-35EF-9E34-D1C1-222D6A85FEFB}"/>
          </ac:spMkLst>
        </pc:spChg>
        <pc:grpChg chg="add mod">
          <ac:chgData name="Laura Black" userId="2dfbc4d3-dc0e-444c-ab23-879dd108f778" providerId="ADAL" clId="{EADFA659-21D2-4A4A-9A9E-C82043D21157}" dt="2025-11-18T09:05:29.343" v="354"/>
          <ac:grpSpMkLst>
            <pc:docMk/>
            <pc:sldMk cId="0" sldId="290"/>
            <ac:grpSpMk id="35" creationId="{AF8841E2-EFB7-B2E7-8836-C7927D8E27FE}"/>
          </ac:grpSpMkLst>
        </pc:grpChg>
        <pc:cxnChg chg="add mod">
          <ac:chgData name="Laura Black" userId="2dfbc4d3-dc0e-444c-ab23-879dd108f778" providerId="ADAL" clId="{EADFA659-21D2-4A4A-9A9E-C82043D21157}" dt="2025-11-19T10:48:16.796" v="1278"/>
          <ac:cxnSpMkLst>
            <pc:docMk/>
            <pc:sldMk cId="0" sldId="290"/>
            <ac:cxnSpMk id="4" creationId="{0F586C28-551D-5281-B932-498DD67BF611}"/>
          </ac:cxnSpMkLst>
        </pc:cxnChg>
        <pc:cxnChg chg="add mod">
          <ac:chgData name="Laura Black" userId="2dfbc4d3-dc0e-444c-ab23-879dd108f778" providerId="ADAL" clId="{EADFA659-21D2-4A4A-9A9E-C82043D21157}" dt="2025-11-19T10:48:16.796" v="1278"/>
          <ac:cxnSpMkLst>
            <pc:docMk/>
            <pc:sldMk cId="0" sldId="290"/>
            <ac:cxnSpMk id="7" creationId="{296BA424-BC2A-5C7D-48DA-90A3D5D232A2}"/>
          </ac:cxnSpMkLst>
        </pc:cxnChg>
        <pc:cxnChg chg="add mod">
          <ac:chgData name="Laura Black" userId="2dfbc4d3-dc0e-444c-ab23-879dd108f778" providerId="ADAL" clId="{EADFA659-21D2-4A4A-9A9E-C82043D21157}" dt="2025-11-19T10:48:35.079" v="1284" actId="1076"/>
          <ac:cxnSpMkLst>
            <pc:docMk/>
            <pc:sldMk cId="0" sldId="290"/>
            <ac:cxnSpMk id="10" creationId="{5A0FDDC6-09EE-4F9A-423D-30FAE850FF6B}"/>
          </ac:cxnSpMkLst>
        </pc:cxnChg>
        <pc:cxnChg chg="add mod">
          <ac:chgData name="Laura Black" userId="2dfbc4d3-dc0e-444c-ab23-879dd108f778" providerId="ADAL" clId="{EADFA659-21D2-4A4A-9A9E-C82043D21157}" dt="2025-11-19T11:02:57.756" v="1502" actId="1076"/>
          <ac:cxnSpMkLst>
            <pc:docMk/>
            <pc:sldMk cId="0" sldId="290"/>
            <ac:cxnSpMk id="11" creationId="{477A2473-28C7-C421-280D-A9C898D1AA32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03:17.575" v="1517" actId="478"/>
        <pc:sldMkLst>
          <pc:docMk/>
          <pc:sldMk cId="0" sldId="291"/>
        </pc:sldMkLst>
        <pc:spChg chg="add mod">
          <ac:chgData name="Laura Black" userId="2dfbc4d3-dc0e-444c-ab23-879dd108f778" providerId="ADAL" clId="{EADFA659-21D2-4A4A-9A9E-C82043D21157}" dt="2025-11-19T10:48:52.015" v="1290"/>
          <ac:spMkLst>
            <pc:docMk/>
            <pc:sldMk cId="0" sldId="291"/>
            <ac:spMk id="2" creationId="{ED4A6060-7490-1A0F-5D7E-2FE02EDFEE7E}"/>
          </ac:spMkLst>
        </pc:spChg>
        <pc:spChg chg="add mod">
          <ac:chgData name="Laura Black" userId="2dfbc4d3-dc0e-444c-ab23-879dd108f778" providerId="ADAL" clId="{EADFA659-21D2-4A4A-9A9E-C82043D21157}" dt="2025-11-19T10:48:59.662" v="1292" actId="20577"/>
          <ac:spMkLst>
            <pc:docMk/>
            <pc:sldMk cId="0" sldId="291"/>
            <ac:spMk id="3" creationId="{3FA8F83F-E00C-CBD5-9486-A60FFBD7312B}"/>
          </ac:spMkLst>
        </pc:spChg>
        <pc:spChg chg="add mod">
          <ac:chgData name="Laura Black" userId="2dfbc4d3-dc0e-444c-ab23-879dd108f778" providerId="ADAL" clId="{EADFA659-21D2-4A4A-9A9E-C82043D21157}" dt="2025-11-19T10:49:03.456" v="1293" actId="20577"/>
          <ac:spMkLst>
            <pc:docMk/>
            <pc:sldMk cId="0" sldId="291"/>
            <ac:spMk id="5" creationId="{351BE822-C066-B5E8-AD5D-4B4CE3AB7F71}"/>
          </ac:spMkLst>
        </pc:spChg>
        <pc:spChg chg="add mod">
          <ac:chgData name="Laura Black" userId="2dfbc4d3-dc0e-444c-ab23-879dd108f778" providerId="ADAL" clId="{EADFA659-21D2-4A4A-9A9E-C82043D21157}" dt="2025-11-19T10:49:04.820" v="1294" actId="20577"/>
          <ac:spMkLst>
            <pc:docMk/>
            <pc:sldMk cId="0" sldId="291"/>
            <ac:spMk id="6" creationId="{E5959781-446D-9A20-90D0-EBA139B680E9}"/>
          </ac:spMkLst>
        </pc:spChg>
        <pc:spChg chg="add mod">
          <ac:chgData name="Laura Black" userId="2dfbc4d3-dc0e-444c-ab23-879dd108f778" providerId="ADAL" clId="{EADFA659-21D2-4A4A-9A9E-C82043D21157}" dt="2025-11-19T11:03:09.571" v="1509"/>
          <ac:spMkLst>
            <pc:docMk/>
            <pc:sldMk cId="0" sldId="291"/>
            <ac:spMk id="12" creationId="{478EBD57-3F8E-78E7-4A60-2B645C6289C2}"/>
          </ac:spMkLst>
        </pc:spChg>
        <pc:spChg chg="add mod">
          <ac:chgData name="Laura Black" userId="2dfbc4d3-dc0e-444c-ab23-879dd108f778" providerId="ADAL" clId="{EADFA659-21D2-4A4A-9A9E-C82043D21157}" dt="2025-11-19T11:03:15.985" v="1516" actId="20577"/>
          <ac:spMkLst>
            <pc:docMk/>
            <pc:sldMk cId="0" sldId="291"/>
            <ac:spMk id="13" creationId="{EB476B32-8183-F04C-71F4-7DFEB905EA4D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1"/>
            <ac:spMk id="21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06:06.899" v="364" actId="1036"/>
          <ac:spMkLst>
            <pc:docMk/>
            <pc:sldMk cId="0" sldId="291"/>
            <ac:spMk id="23" creationId="{CF4DD5AB-AF7B-4B33-62AB-91AA5037BDB8}"/>
          </ac:spMkLst>
        </pc:spChg>
        <pc:spChg chg="add mod">
          <ac:chgData name="Laura Black" userId="2dfbc4d3-dc0e-444c-ab23-879dd108f778" providerId="ADAL" clId="{EADFA659-21D2-4A4A-9A9E-C82043D21157}" dt="2025-11-19T10:48:55.718" v="1291" actId="20577"/>
          <ac:spMkLst>
            <pc:docMk/>
            <pc:sldMk cId="0" sldId="291"/>
            <ac:spMk id="24" creationId="{431DBC69-88E3-2F37-3310-C693515BDBD4}"/>
          </ac:spMkLst>
        </pc:spChg>
        <pc:cxnChg chg="add mod">
          <ac:chgData name="Laura Black" userId="2dfbc4d3-dc0e-444c-ab23-879dd108f778" providerId="ADAL" clId="{EADFA659-21D2-4A4A-9A9E-C82043D21157}" dt="2025-11-19T10:48:52.015" v="1290"/>
          <ac:cxnSpMkLst>
            <pc:docMk/>
            <pc:sldMk cId="0" sldId="291"/>
            <ac:cxnSpMk id="4" creationId="{BA5519F9-C09D-CD24-0475-40F92B6E3F74}"/>
          </ac:cxnSpMkLst>
        </pc:cxnChg>
        <pc:cxnChg chg="add mod">
          <ac:chgData name="Laura Black" userId="2dfbc4d3-dc0e-444c-ab23-879dd108f778" providerId="ADAL" clId="{EADFA659-21D2-4A4A-9A9E-C82043D21157}" dt="2025-11-19T10:48:52.015" v="1290"/>
          <ac:cxnSpMkLst>
            <pc:docMk/>
            <pc:sldMk cId="0" sldId="291"/>
            <ac:cxnSpMk id="7" creationId="{642AB26C-15CF-3208-AA92-98E4E61B40E2}"/>
          </ac:cxnSpMkLst>
        </pc:cxnChg>
        <pc:cxnChg chg="add mod">
          <ac:chgData name="Laura Black" userId="2dfbc4d3-dc0e-444c-ab23-879dd108f778" providerId="ADAL" clId="{EADFA659-21D2-4A4A-9A9E-C82043D21157}" dt="2025-11-19T11:03:09.571" v="1509"/>
          <ac:cxnSpMkLst>
            <pc:docMk/>
            <pc:sldMk cId="0" sldId="291"/>
            <ac:cxnSpMk id="11" creationId="{319CA18F-EB42-09A1-B292-08BC1B178A0B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03:31.229" v="1525" actId="478"/>
        <pc:sldMkLst>
          <pc:docMk/>
          <pc:sldMk cId="0" sldId="292"/>
        </pc:sldMkLst>
        <pc:spChg chg="add mod">
          <ac:chgData name="Laura Black" userId="2dfbc4d3-dc0e-444c-ab23-879dd108f778" providerId="ADAL" clId="{EADFA659-21D2-4A4A-9A9E-C82043D21157}" dt="2025-11-19T10:49:15.987" v="1298"/>
          <ac:spMkLst>
            <pc:docMk/>
            <pc:sldMk cId="0" sldId="292"/>
            <ac:spMk id="2" creationId="{2408BD8D-EEF5-434E-9CEC-3EA4D33E8FBA}"/>
          </ac:spMkLst>
        </pc:spChg>
        <pc:spChg chg="add mod">
          <ac:chgData name="Laura Black" userId="2dfbc4d3-dc0e-444c-ab23-879dd108f778" providerId="ADAL" clId="{EADFA659-21D2-4A4A-9A9E-C82043D21157}" dt="2025-11-19T10:49:15.987" v="1298"/>
          <ac:spMkLst>
            <pc:docMk/>
            <pc:sldMk cId="0" sldId="292"/>
            <ac:spMk id="3" creationId="{1E6B7292-CA76-F9D5-BD65-B00380664FB0}"/>
          </ac:spMkLst>
        </pc:spChg>
        <pc:spChg chg="add mod">
          <ac:chgData name="Laura Black" userId="2dfbc4d3-dc0e-444c-ab23-879dd108f778" providerId="ADAL" clId="{EADFA659-21D2-4A4A-9A9E-C82043D21157}" dt="2025-11-19T10:49:22.115" v="1303" actId="1038"/>
          <ac:spMkLst>
            <pc:docMk/>
            <pc:sldMk cId="0" sldId="292"/>
            <ac:spMk id="5" creationId="{796CAC2F-1366-B77A-E4BD-AF61EFB8D54B}"/>
          </ac:spMkLst>
        </pc:spChg>
        <pc:spChg chg="add mod">
          <ac:chgData name="Laura Black" userId="2dfbc4d3-dc0e-444c-ab23-879dd108f778" providerId="ADAL" clId="{EADFA659-21D2-4A4A-9A9E-C82043D21157}" dt="2025-11-19T10:49:22.115" v="1303" actId="1038"/>
          <ac:spMkLst>
            <pc:docMk/>
            <pc:sldMk cId="0" sldId="292"/>
            <ac:spMk id="6" creationId="{B1A06980-706A-4360-5670-81F985839D86}"/>
          </ac:spMkLst>
        </pc:spChg>
        <pc:spChg chg="add mod">
          <ac:chgData name="Laura Black" userId="2dfbc4d3-dc0e-444c-ab23-879dd108f778" providerId="ADAL" clId="{EADFA659-21D2-4A4A-9A9E-C82043D21157}" dt="2025-11-19T10:49:36.229" v="1308" actId="207"/>
          <ac:spMkLst>
            <pc:docMk/>
            <pc:sldMk cId="0" sldId="292"/>
            <ac:spMk id="8" creationId="{99A99F3D-3D5C-57B3-BEC3-A6124ED48E17}"/>
          </ac:spMkLst>
        </pc:spChg>
        <pc:spChg chg="add mod">
          <ac:chgData name="Laura Black" userId="2dfbc4d3-dc0e-444c-ab23-879dd108f778" providerId="ADAL" clId="{EADFA659-21D2-4A4A-9A9E-C82043D21157}" dt="2025-11-19T10:49:40.334" v="1311" actId="207"/>
          <ac:spMkLst>
            <pc:docMk/>
            <pc:sldMk cId="0" sldId="292"/>
            <ac:spMk id="9" creationId="{9E1D6C89-71C7-01AE-84CC-0424EE4A8798}"/>
          </ac:spMkLst>
        </pc:spChg>
        <pc:spChg chg="add mod">
          <ac:chgData name="Laura Black" userId="2dfbc4d3-dc0e-444c-ab23-879dd108f778" providerId="ADAL" clId="{EADFA659-21D2-4A4A-9A9E-C82043D21157}" dt="2025-11-19T11:03:25.947" v="1520" actId="1076"/>
          <ac:spMkLst>
            <pc:docMk/>
            <pc:sldMk cId="0" sldId="292"/>
            <ac:spMk id="12" creationId="{E45D7C60-7F19-F28C-1A6C-71792D2DF7E3}"/>
          </ac:spMkLst>
        </pc:spChg>
        <pc:spChg chg="add mod">
          <ac:chgData name="Laura Black" userId="2dfbc4d3-dc0e-444c-ab23-879dd108f778" providerId="ADAL" clId="{EADFA659-21D2-4A4A-9A9E-C82043D21157}" dt="2025-11-19T11:03:29.609" v="1524" actId="20577"/>
          <ac:spMkLst>
            <pc:docMk/>
            <pc:sldMk cId="0" sldId="292"/>
            <ac:spMk id="13" creationId="{E87E91ED-9394-8301-5367-02208F42E929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2"/>
            <ac:spMk id="21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15.370" v="103"/>
          <ac:spMkLst>
            <pc:docMk/>
            <pc:sldMk cId="0" sldId="292"/>
            <ac:spMk id="25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2"/>
            <ac:spMk id="26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2"/>
            <ac:spMk id="27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06:42.729" v="368" actId="1076"/>
          <ac:spMkLst>
            <pc:docMk/>
            <pc:sldMk cId="0" sldId="292"/>
            <ac:spMk id="28" creationId="{382BC6EF-A298-5B11-2086-C00204B7DF95}"/>
          </ac:spMkLst>
        </pc:spChg>
        <pc:spChg chg="add mod">
          <ac:chgData name="Laura Black" userId="2dfbc4d3-dc0e-444c-ab23-879dd108f778" providerId="ADAL" clId="{EADFA659-21D2-4A4A-9A9E-C82043D21157}" dt="2025-11-19T10:49:20.180" v="1302" actId="20577"/>
          <ac:spMkLst>
            <pc:docMk/>
            <pc:sldMk cId="0" sldId="292"/>
            <ac:spMk id="29" creationId="{3552E59C-BDDD-9D6A-6C62-A9493D86524A}"/>
          </ac:spMkLst>
        </pc:spChg>
        <pc:cxnChg chg="add mod">
          <ac:chgData name="Laura Black" userId="2dfbc4d3-dc0e-444c-ab23-879dd108f778" providerId="ADAL" clId="{EADFA659-21D2-4A4A-9A9E-C82043D21157}" dt="2025-11-19T10:49:15.987" v="1298"/>
          <ac:cxnSpMkLst>
            <pc:docMk/>
            <pc:sldMk cId="0" sldId="292"/>
            <ac:cxnSpMk id="4" creationId="{E814BE53-6BA2-4A88-55D4-4C018DB3B608}"/>
          </ac:cxnSpMkLst>
        </pc:cxnChg>
        <pc:cxnChg chg="add mod">
          <ac:chgData name="Laura Black" userId="2dfbc4d3-dc0e-444c-ab23-879dd108f778" providerId="ADAL" clId="{EADFA659-21D2-4A4A-9A9E-C82043D21157}" dt="2025-11-19T10:49:22.115" v="1303" actId="1038"/>
          <ac:cxnSpMkLst>
            <pc:docMk/>
            <pc:sldMk cId="0" sldId="292"/>
            <ac:cxnSpMk id="7" creationId="{3998F202-A77C-8943-F9AC-C4D8E15C51F4}"/>
          </ac:cxnSpMkLst>
        </pc:cxnChg>
        <pc:cxnChg chg="add mod">
          <ac:chgData name="Laura Black" userId="2dfbc4d3-dc0e-444c-ab23-879dd108f778" providerId="ADAL" clId="{EADFA659-21D2-4A4A-9A9E-C82043D21157}" dt="2025-11-19T10:49:28.566" v="1305" actId="1076"/>
          <ac:cxnSpMkLst>
            <pc:docMk/>
            <pc:sldMk cId="0" sldId="292"/>
            <ac:cxnSpMk id="10" creationId="{7C569C34-4D03-DBD9-33A3-C02EA9EE274F}"/>
          </ac:cxnSpMkLst>
        </pc:cxnChg>
        <pc:cxnChg chg="add mod">
          <ac:chgData name="Laura Black" userId="2dfbc4d3-dc0e-444c-ab23-879dd108f778" providerId="ADAL" clId="{EADFA659-21D2-4A4A-9A9E-C82043D21157}" dt="2025-11-19T11:03:25.947" v="1520" actId="1076"/>
          <ac:cxnSpMkLst>
            <pc:docMk/>
            <pc:sldMk cId="0" sldId="292"/>
            <ac:cxnSpMk id="11" creationId="{3783A6CC-94EF-8789-1F9E-0801E48EBB5F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08:55.209" v="1535" actId="478"/>
        <pc:sldMkLst>
          <pc:docMk/>
          <pc:sldMk cId="0" sldId="293"/>
        </pc:sldMkLst>
        <pc:spChg chg="add mod">
          <ac:chgData name="Laura Black" userId="2dfbc4d3-dc0e-444c-ab23-879dd108f778" providerId="ADAL" clId="{EADFA659-21D2-4A4A-9A9E-C82043D21157}" dt="2025-11-19T10:50:12.681" v="1328" actId="20577"/>
          <ac:spMkLst>
            <pc:docMk/>
            <pc:sldMk cId="0" sldId="293"/>
            <ac:spMk id="2" creationId="{854ECC42-6D58-293B-74AC-9D6B6AF254CC}"/>
          </ac:spMkLst>
        </pc:spChg>
        <pc:spChg chg="add mod">
          <ac:chgData name="Laura Black" userId="2dfbc4d3-dc0e-444c-ab23-879dd108f778" providerId="ADAL" clId="{EADFA659-21D2-4A4A-9A9E-C82043D21157}" dt="2025-11-19T10:50:10.146" v="1326" actId="20577"/>
          <ac:spMkLst>
            <pc:docMk/>
            <pc:sldMk cId="0" sldId="293"/>
            <ac:spMk id="3" creationId="{F139EAB4-28DF-6EFA-BB16-629841A6178E}"/>
          </ac:spMkLst>
        </pc:spChg>
        <pc:spChg chg="add mod">
          <ac:chgData name="Laura Black" userId="2dfbc4d3-dc0e-444c-ab23-879dd108f778" providerId="ADAL" clId="{EADFA659-21D2-4A4A-9A9E-C82043D21157}" dt="2025-11-19T10:50:05.738" v="1322" actId="20577"/>
          <ac:spMkLst>
            <pc:docMk/>
            <pc:sldMk cId="0" sldId="293"/>
            <ac:spMk id="5" creationId="{1DBDD265-704A-A321-2DCF-0378B5FF5209}"/>
          </ac:spMkLst>
        </pc:spChg>
        <pc:spChg chg="add mod">
          <ac:chgData name="Laura Black" userId="2dfbc4d3-dc0e-444c-ab23-879dd108f778" providerId="ADAL" clId="{EADFA659-21D2-4A4A-9A9E-C82043D21157}" dt="2025-11-19T10:50:07.566" v="1324" actId="20577"/>
          <ac:spMkLst>
            <pc:docMk/>
            <pc:sldMk cId="0" sldId="293"/>
            <ac:spMk id="6" creationId="{96830A20-B2F3-39B1-4129-6F7427C5ABCB}"/>
          </ac:spMkLst>
        </pc:spChg>
        <pc:spChg chg="add mod">
          <ac:chgData name="Laura Black" userId="2dfbc4d3-dc0e-444c-ab23-879dd108f778" providerId="ADAL" clId="{EADFA659-21D2-4A4A-9A9E-C82043D21157}" dt="2025-11-19T11:03:43.342" v="1527"/>
          <ac:spMkLst>
            <pc:docMk/>
            <pc:sldMk cId="0" sldId="293"/>
            <ac:spMk id="12" creationId="{6684584C-5A85-595C-221F-68822A9D0174}"/>
          </ac:spMkLst>
        </pc:spChg>
        <pc:spChg chg="add mod">
          <ac:chgData name="Laura Black" userId="2dfbc4d3-dc0e-444c-ab23-879dd108f778" providerId="ADAL" clId="{EADFA659-21D2-4A4A-9A9E-C82043D21157}" dt="2025-11-19T11:03:48.898" v="1534" actId="20577"/>
          <ac:spMkLst>
            <pc:docMk/>
            <pc:sldMk cId="0" sldId="293"/>
            <ac:spMk id="13" creationId="{FFCB8422-F270-1381-0A1E-C664C8F8CE8B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3"/>
            <ac:spMk id="21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06:59.627" v="375" actId="1036"/>
          <ac:spMkLst>
            <pc:docMk/>
            <pc:sldMk cId="0" sldId="293"/>
            <ac:spMk id="23" creationId="{FE36C502-BDD2-EB24-91AF-8914F4951820}"/>
          </ac:spMkLst>
        </pc:spChg>
        <pc:spChg chg="add mod">
          <ac:chgData name="Laura Black" userId="2dfbc4d3-dc0e-444c-ab23-879dd108f778" providerId="ADAL" clId="{EADFA659-21D2-4A4A-9A9E-C82043D21157}" dt="2025-11-19T10:49:56.754" v="1318" actId="20577"/>
          <ac:spMkLst>
            <pc:docMk/>
            <pc:sldMk cId="0" sldId="293"/>
            <ac:spMk id="24" creationId="{44D9E057-A11D-3BB6-DDCC-AEB3322FC799}"/>
          </ac:spMkLst>
        </pc:spChg>
        <pc:cxnChg chg="add mod">
          <ac:chgData name="Laura Black" userId="2dfbc4d3-dc0e-444c-ab23-879dd108f778" providerId="ADAL" clId="{EADFA659-21D2-4A4A-9A9E-C82043D21157}" dt="2025-11-19T10:49:54.743" v="1317" actId="1076"/>
          <ac:cxnSpMkLst>
            <pc:docMk/>
            <pc:sldMk cId="0" sldId="293"/>
            <ac:cxnSpMk id="4" creationId="{F0AF3726-EF8A-A41F-A617-8A8FA1781850}"/>
          </ac:cxnSpMkLst>
        </pc:cxnChg>
        <pc:cxnChg chg="add mod">
          <ac:chgData name="Laura Black" userId="2dfbc4d3-dc0e-444c-ab23-879dd108f778" providerId="ADAL" clId="{EADFA659-21D2-4A4A-9A9E-C82043D21157}" dt="2025-11-19T10:49:54.743" v="1317" actId="1076"/>
          <ac:cxnSpMkLst>
            <pc:docMk/>
            <pc:sldMk cId="0" sldId="293"/>
            <ac:cxnSpMk id="7" creationId="{18BDA694-5FC5-9CE0-B0A8-8A2C835EAC21}"/>
          </ac:cxnSpMkLst>
        </pc:cxnChg>
        <pc:cxnChg chg="add mod">
          <ac:chgData name="Laura Black" userId="2dfbc4d3-dc0e-444c-ab23-879dd108f778" providerId="ADAL" clId="{EADFA659-21D2-4A4A-9A9E-C82043D21157}" dt="2025-11-19T11:03:43.342" v="1527"/>
          <ac:cxnSpMkLst>
            <pc:docMk/>
            <pc:sldMk cId="0" sldId="293"/>
            <ac:cxnSpMk id="11" creationId="{061EDA58-021A-C36A-5B33-F35D32C126F9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09:12.445" v="1542" actId="478"/>
        <pc:sldMkLst>
          <pc:docMk/>
          <pc:sldMk cId="0" sldId="294"/>
        </pc:sldMkLst>
        <pc:spChg chg="add mod">
          <ac:chgData name="Laura Black" userId="2dfbc4d3-dc0e-444c-ab23-879dd108f778" providerId="ADAL" clId="{EADFA659-21D2-4A4A-9A9E-C82043D21157}" dt="2025-11-19T10:50:20.275" v="1332"/>
          <ac:spMkLst>
            <pc:docMk/>
            <pc:sldMk cId="0" sldId="294"/>
            <ac:spMk id="2" creationId="{1279A8BE-7FCE-9AF1-091A-458D478A1160}"/>
          </ac:spMkLst>
        </pc:spChg>
        <pc:spChg chg="add mod">
          <ac:chgData name="Laura Black" userId="2dfbc4d3-dc0e-444c-ab23-879dd108f778" providerId="ADAL" clId="{EADFA659-21D2-4A4A-9A9E-C82043D21157}" dt="2025-11-19T10:50:20.275" v="1332"/>
          <ac:spMkLst>
            <pc:docMk/>
            <pc:sldMk cId="0" sldId="294"/>
            <ac:spMk id="3" creationId="{E42D18DB-0810-C23F-4D71-7071013EC7C1}"/>
          </ac:spMkLst>
        </pc:spChg>
        <pc:spChg chg="add mod">
          <ac:chgData name="Laura Black" userId="2dfbc4d3-dc0e-444c-ab23-879dd108f778" providerId="ADAL" clId="{EADFA659-21D2-4A4A-9A9E-C82043D21157}" dt="2025-11-19T10:50:20.275" v="1332"/>
          <ac:spMkLst>
            <pc:docMk/>
            <pc:sldMk cId="0" sldId="294"/>
            <ac:spMk id="5" creationId="{AE72DEFA-AED8-3E42-76AE-16D005D17161}"/>
          </ac:spMkLst>
        </pc:spChg>
        <pc:spChg chg="add mod">
          <ac:chgData name="Laura Black" userId="2dfbc4d3-dc0e-444c-ab23-879dd108f778" providerId="ADAL" clId="{EADFA659-21D2-4A4A-9A9E-C82043D21157}" dt="2025-11-19T10:50:20.275" v="1332"/>
          <ac:spMkLst>
            <pc:docMk/>
            <pc:sldMk cId="0" sldId="294"/>
            <ac:spMk id="6" creationId="{4A55DA9A-491E-DA46-950B-EB2CC47D6BC2}"/>
          </ac:spMkLst>
        </pc:spChg>
        <pc:spChg chg="add mod">
          <ac:chgData name="Laura Black" userId="2dfbc4d3-dc0e-444c-ab23-879dd108f778" providerId="ADAL" clId="{EADFA659-21D2-4A4A-9A9E-C82043D21157}" dt="2025-11-19T10:50:37.982" v="1339" actId="207"/>
          <ac:spMkLst>
            <pc:docMk/>
            <pc:sldMk cId="0" sldId="294"/>
            <ac:spMk id="8" creationId="{4851D363-6286-5335-7763-264F7A656FB9}"/>
          </ac:spMkLst>
        </pc:spChg>
        <pc:spChg chg="add mod">
          <ac:chgData name="Laura Black" userId="2dfbc4d3-dc0e-444c-ab23-879dd108f778" providerId="ADAL" clId="{EADFA659-21D2-4A4A-9A9E-C82043D21157}" dt="2025-11-19T10:50:35.678" v="1338" actId="207"/>
          <ac:spMkLst>
            <pc:docMk/>
            <pc:sldMk cId="0" sldId="294"/>
            <ac:spMk id="9" creationId="{DAEE88D5-D665-14F6-1284-172CD7F35910}"/>
          </ac:spMkLst>
        </pc:spChg>
        <pc:spChg chg="add mod">
          <ac:chgData name="Laura Black" userId="2dfbc4d3-dc0e-444c-ab23-879dd108f778" providerId="ADAL" clId="{EADFA659-21D2-4A4A-9A9E-C82043D21157}" dt="2025-11-19T11:09:07.005" v="1538" actId="1076"/>
          <ac:spMkLst>
            <pc:docMk/>
            <pc:sldMk cId="0" sldId="294"/>
            <ac:spMk id="12" creationId="{50A349B9-7185-DF64-F445-4623D9E5FF77}"/>
          </ac:spMkLst>
        </pc:spChg>
        <pc:spChg chg="add mod">
          <ac:chgData name="Laura Black" userId="2dfbc4d3-dc0e-444c-ab23-879dd108f778" providerId="ADAL" clId="{EADFA659-21D2-4A4A-9A9E-C82043D21157}" dt="2025-11-19T11:09:10.386" v="1541" actId="20577"/>
          <ac:spMkLst>
            <pc:docMk/>
            <pc:sldMk cId="0" sldId="294"/>
            <ac:spMk id="13" creationId="{D95424FE-6349-083A-BD5A-4C9DB1A7092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4"/>
            <ac:spMk id="21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15.370" v="103"/>
          <ac:spMkLst>
            <pc:docMk/>
            <pc:sldMk cId="0" sldId="294"/>
            <ac:spMk id="25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4"/>
            <ac:spMk id="26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4"/>
            <ac:spMk id="27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07:30.930" v="385" actId="1076"/>
          <ac:spMkLst>
            <pc:docMk/>
            <pc:sldMk cId="0" sldId="294"/>
            <ac:spMk id="28" creationId="{265B5910-4836-25DE-77BE-EE7F365F6EE1}"/>
          </ac:spMkLst>
        </pc:spChg>
        <pc:spChg chg="add mod">
          <ac:chgData name="Laura Black" userId="2dfbc4d3-dc0e-444c-ab23-879dd108f778" providerId="ADAL" clId="{EADFA659-21D2-4A4A-9A9E-C82043D21157}" dt="2025-11-18T09:07:37.413" v="391" actId="20577"/>
          <ac:spMkLst>
            <pc:docMk/>
            <pc:sldMk cId="0" sldId="294"/>
            <ac:spMk id="29" creationId="{C0596E0F-38EC-CE8A-5828-179145F34813}"/>
          </ac:spMkLst>
        </pc:spChg>
        <pc:cxnChg chg="add mod">
          <ac:chgData name="Laura Black" userId="2dfbc4d3-dc0e-444c-ab23-879dd108f778" providerId="ADAL" clId="{EADFA659-21D2-4A4A-9A9E-C82043D21157}" dt="2025-11-19T10:50:20.275" v="1332"/>
          <ac:cxnSpMkLst>
            <pc:docMk/>
            <pc:sldMk cId="0" sldId="294"/>
            <ac:cxnSpMk id="4" creationId="{487F2747-E433-9392-BB9E-E3BC95B5E620}"/>
          </ac:cxnSpMkLst>
        </pc:cxnChg>
        <pc:cxnChg chg="add mod">
          <ac:chgData name="Laura Black" userId="2dfbc4d3-dc0e-444c-ab23-879dd108f778" providerId="ADAL" clId="{EADFA659-21D2-4A4A-9A9E-C82043D21157}" dt="2025-11-19T10:50:20.275" v="1332"/>
          <ac:cxnSpMkLst>
            <pc:docMk/>
            <pc:sldMk cId="0" sldId="294"/>
            <ac:cxnSpMk id="7" creationId="{AC0E912A-C2B4-8052-2499-1D38CFF6006C}"/>
          </ac:cxnSpMkLst>
        </pc:cxnChg>
        <pc:cxnChg chg="add mod">
          <ac:chgData name="Laura Black" userId="2dfbc4d3-dc0e-444c-ab23-879dd108f778" providerId="ADAL" clId="{EADFA659-21D2-4A4A-9A9E-C82043D21157}" dt="2025-11-19T10:50:26.958" v="1334" actId="1076"/>
          <ac:cxnSpMkLst>
            <pc:docMk/>
            <pc:sldMk cId="0" sldId="294"/>
            <ac:cxnSpMk id="10" creationId="{A4C7D978-70A6-52A7-8080-16311D2BA7C9}"/>
          </ac:cxnSpMkLst>
        </pc:cxnChg>
        <pc:cxnChg chg="add mod">
          <ac:chgData name="Laura Black" userId="2dfbc4d3-dc0e-444c-ab23-879dd108f778" providerId="ADAL" clId="{EADFA659-21D2-4A4A-9A9E-C82043D21157}" dt="2025-11-19T11:09:07.005" v="1538" actId="1076"/>
          <ac:cxnSpMkLst>
            <pc:docMk/>
            <pc:sldMk cId="0" sldId="294"/>
            <ac:cxnSpMk id="11" creationId="{3D2B3DE3-1B4F-D5FB-4DC9-88BC863B885A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09:29.800" v="1553" actId="478"/>
        <pc:sldMkLst>
          <pc:docMk/>
          <pc:sldMk cId="0" sldId="295"/>
        </pc:sldMkLst>
        <pc:spChg chg="add mod">
          <ac:chgData name="Laura Black" userId="2dfbc4d3-dc0e-444c-ab23-879dd108f778" providerId="ADAL" clId="{EADFA659-21D2-4A4A-9A9E-C82043D21157}" dt="2025-11-19T10:50:51.639" v="1346" actId="1037"/>
          <ac:spMkLst>
            <pc:docMk/>
            <pc:sldMk cId="0" sldId="295"/>
            <ac:spMk id="2" creationId="{F6312427-57CD-7D0A-C202-ADEE5BADB231}"/>
          </ac:spMkLst>
        </pc:spChg>
        <pc:spChg chg="add mod">
          <ac:chgData name="Laura Black" userId="2dfbc4d3-dc0e-444c-ab23-879dd108f778" providerId="ADAL" clId="{EADFA659-21D2-4A4A-9A9E-C82043D21157}" dt="2025-11-19T10:50:59.849" v="1351" actId="20577"/>
          <ac:spMkLst>
            <pc:docMk/>
            <pc:sldMk cId="0" sldId="295"/>
            <ac:spMk id="3" creationId="{3809F7C7-B438-24BC-EE62-71F632E5BF29}"/>
          </ac:spMkLst>
        </pc:spChg>
        <pc:spChg chg="add mod">
          <ac:chgData name="Laura Black" userId="2dfbc4d3-dc0e-444c-ab23-879dd108f778" providerId="ADAL" clId="{EADFA659-21D2-4A4A-9A9E-C82043D21157}" dt="2025-11-19T10:50:55.867" v="1347" actId="20577"/>
          <ac:spMkLst>
            <pc:docMk/>
            <pc:sldMk cId="0" sldId="295"/>
            <ac:spMk id="5" creationId="{25B848F2-7659-F7D6-046D-E6C50D0FD848}"/>
          </ac:spMkLst>
        </pc:spChg>
        <pc:spChg chg="add mod">
          <ac:chgData name="Laura Black" userId="2dfbc4d3-dc0e-444c-ab23-879dd108f778" providerId="ADAL" clId="{EADFA659-21D2-4A4A-9A9E-C82043D21157}" dt="2025-11-19T10:50:58.373" v="1349" actId="20577"/>
          <ac:spMkLst>
            <pc:docMk/>
            <pc:sldMk cId="0" sldId="295"/>
            <ac:spMk id="6" creationId="{872A5BFE-31C2-67C5-45CD-06518C5DFD21}"/>
          </ac:spMkLst>
        </pc:spChg>
        <pc:spChg chg="add mod">
          <ac:chgData name="Laura Black" userId="2dfbc4d3-dc0e-444c-ab23-879dd108f778" providerId="ADAL" clId="{EADFA659-21D2-4A4A-9A9E-C82043D21157}" dt="2025-11-19T11:09:20.843" v="1545" actId="1076"/>
          <ac:spMkLst>
            <pc:docMk/>
            <pc:sldMk cId="0" sldId="295"/>
            <ac:spMk id="12" creationId="{8C19819F-76C0-8070-CD1A-3F1D289F80A4}"/>
          </ac:spMkLst>
        </pc:spChg>
        <pc:spChg chg="add mod">
          <ac:chgData name="Laura Black" userId="2dfbc4d3-dc0e-444c-ab23-879dd108f778" providerId="ADAL" clId="{EADFA659-21D2-4A4A-9A9E-C82043D21157}" dt="2025-11-19T11:09:27.444" v="1552" actId="20577"/>
          <ac:spMkLst>
            <pc:docMk/>
            <pc:sldMk cId="0" sldId="295"/>
            <ac:spMk id="13" creationId="{EF16F3F2-ACD2-57CE-7BE4-CB64848E63CB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5"/>
            <ac:spMk id="21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07:59.986" v="397" actId="1076"/>
          <ac:spMkLst>
            <pc:docMk/>
            <pc:sldMk cId="0" sldId="295"/>
            <ac:spMk id="23" creationId="{686B10A4-FF22-E741-4CDA-454468E8DE47}"/>
          </ac:spMkLst>
        </pc:spChg>
        <pc:spChg chg="add mod">
          <ac:chgData name="Laura Black" userId="2dfbc4d3-dc0e-444c-ab23-879dd108f778" providerId="ADAL" clId="{EADFA659-21D2-4A4A-9A9E-C82043D21157}" dt="2025-11-19T10:51:11.376" v="1353" actId="20577"/>
          <ac:spMkLst>
            <pc:docMk/>
            <pc:sldMk cId="0" sldId="295"/>
            <ac:spMk id="24" creationId="{84ED99C6-8BA5-2170-45E2-EC4D05BEE9CE}"/>
          </ac:spMkLst>
        </pc:spChg>
        <pc:cxnChg chg="add mod">
          <ac:chgData name="Laura Black" userId="2dfbc4d3-dc0e-444c-ab23-879dd108f778" providerId="ADAL" clId="{EADFA659-21D2-4A4A-9A9E-C82043D21157}" dt="2025-11-19T10:50:43.949" v="1341"/>
          <ac:cxnSpMkLst>
            <pc:docMk/>
            <pc:sldMk cId="0" sldId="295"/>
            <ac:cxnSpMk id="4" creationId="{C73BE15A-99A6-2D6A-17B6-9D0E0ED06C9E}"/>
          </ac:cxnSpMkLst>
        </pc:cxnChg>
        <pc:cxnChg chg="add mod">
          <ac:chgData name="Laura Black" userId="2dfbc4d3-dc0e-444c-ab23-879dd108f778" providerId="ADAL" clId="{EADFA659-21D2-4A4A-9A9E-C82043D21157}" dt="2025-11-19T10:50:43.949" v="1341"/>
          <ac:cxnSpMkLst>
            <pc:docMk/>
            <pc:sldMk cId="0" sldId="295"/>
            <ac:cxnSpMk id="7" creationId="{DB2EC36F-6DAC-75DF-AF35-D6F5CD8428FE}"/>
          </ac:cxnSpMkLst>
        </pc:cxnChg>
        <pc:cxnChg chg="add mod">
          <ac:chgData name="Laura Black" userId="2dfbc4d3-dc0e-444c-ab23-879dd108f778" providerId="ADAL" clId="{EADFA659-21D2-4A4A-9A9E-C82043D21157}" dt="2025-11-19T11:09:20.843" v="1545" actId="1076"/>
          <ac:cxnSpMkLst>
            <pc:docMk/>
            <pc:sldMk cId="0" sldId="295"/>
            <ac:cxnSpMk id="11" creationId="{6B1E8642-69A1-1FF4-66EC-269C1BC5767C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09:41.408" v="1561" actId="478"/>
        <pc:sldMkLst>
          <pc:docMk/>
          <pc:sldMk cId="0" sldId="296"/>
        </pc:sldMkLst>
        <pc:spChg chg="add mod">
          <ac:chgData name="Laura Black" userId="2dfbc4d3-dc0e-444c-ab23-879dd108f778" providerId="ADAL" clId="{EADFA659-21D2-4A4A-9A9E-C82043D21157}" dt="2025-11-19T10:51:22.411" v="1355"/>
          <ac:spMkLst>
            <pc:docMk/>
            <pc:sldMk cId="0" sldId="296"/>
            <ac:spMk id="2" creationId="{0CB99FA6-0E3C-868D-E7CF-266C649A3993}"/>
          </ac:spMkLst>
        </pc:spChg>
        <pc:spChg chg="add mod">
          <ac:chgData name="Laura Black" userId="2dfbc4d3-dc0e-444c-ab23-879dd108f778" providerId="ADAL" clId="{EADFA659-21D2-4A4A-9A9E-C82043D21157}" dt="2025-11-19T10:51:22.411" v="1355"/>
          <ac:spMkLst>
            <pc:docMk/>
            <pc:sldMk cId="0" sldId="296"/>
            <ac:spMk id="3" creationId="{DC78E58A-D077-E9F3-B75B-432D872F19EF}"/>
          </ac:spMkLst>
        </pc:spChg>
        <pc:spChg chg="add mod">
          <ac:chgData name="Laura Black" userId="2dfbc4d3-dc0e-444c-ab23-879dd108f778" providerId="ADAL" clId="{EADFA659-21D2-4A4A-9A9E-C82043D21157}" dt="2025-11-19T10:51:22.411" v="1355"/>
          <ac:spMkLst>
            <pc:docMk/>
            <pc:sldMk cId="0" sldId="296"/>
            <ac:spMk id="5" creationId="{132CC3DD-E3CB-0C42-5149-34E1AEACD95D}"/>
          </ac:spMkLst>
        </pc:spChg>
        <pc:spChg chg="add mod">
          <ac:chgData name="Laura Black" userId="2dfbc4d3-dc0e-444c-ab23-879dd108f778" providerId="ADAL" clId="{EADFA659-21D2-4A4A-9A9E-C82043D21157}" dt="2025-11-19T10:51:22.411" v="1355"/>
          <ac:spMkLst>
            <pc:docMk/>
            <pc:sldMk cId="0" sldId="296"/>
            <ac:spMk id="6" creationId="{A3DA2925-CF17-E1D5-225A-F3258D558AF3}"/>
          </ac:spMkLst>
        </pc:spChg>
        <pc:spChg chg="add mod">
          <ac:chgData name="Laura Black" userId="2dfbc4d3-dc0e-444c-ab23-879dd108f778" providerId="ADAL" clId="{EADFA659-21D2-4A4A-9A9E-C82043D21157}" dt="2025-11-19T10:51:38.422" v="1360" actId="207"/>
          <ac:spMkLst>
            <pc:docMk/>
            <pc:sldMk cId="0" sldId="296"/>
            <ac:spMk id="8" creationId="{E6D6F253-1124-9224-CC2B-A5E51058578E}"/>
          </ac:spMkLst>
        </pc:spChg>
        <pc:spChg chg="add mod">
          <ac:chgData name="Laura Black" userId="2dfbc4d3-dc0e-444c-ab23-879dd108f778" providerId="ADAL" clId="{EADFA659-21D2-4A4A-9A9E-C82043D21157}" dt="2025-11-19T10:51:40.301" v="1361" actId="207"/>
          <ac:spMkLst>
            <pc:docMk/>
            <pc:sldMk cId="0" sldId="296"/>
            <ac:spMk id="9" creationId="{02CC2CA0-004E-8A49-4B08-1AA0988B9F84}"/>
          </ac:spMkLst>
        </pc:spChg>
        <pc:spChg chg="add mod">
          <ac:chgData name="Laura Black" userId="2dfbc4d3-dc0e-444c-ab23-879dd108f778" providerId="ADAL" clId="{EADFA659-21D2-4A4A-9A9E-C82043D21157}" dt="2025-11-19T11:09:36.981" v="1556" actId="1076"/>
          <ac:spMkLst>
            <pc:docMk/>
            <pc:sldMk cId="0" sldId="296"/>
            <ac:spMk id="12" creationId="{F6F0368C-602E-FA26-AC93-04CCF7C47B32}"/>
          </ac:spMkLst>
        </pc:spChg>
        <pc:spChg chg="add mod">
          <ac:chgData name="Laura Black" userId="2dfbc4d3-dc0e-444c-ab23-879dd108f778" providerId="ADAL" clId="{EADFA659-21D2-4A4A-9A9E-C82043D21157}" dt="2025-11-19T11:09:39.853" v="1560" actId="20577"/>
          <ac:spMkLst>
            <pc:docMk/>
            <pc:sldMk cId="0" sldId="296"/>
            <ac:spMk id="13" creationId="{0881B39A-2BAD-9C21-92E9-DE3F1D452341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6"/>
            <ac:spMk id="21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15.370" v="103"/>
          <ac:spMkLst>
            <pc:docMk/>
            <pc:sldMk cId="0" sldId="296"/>
            <ac:spMk id="25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6"/>
            <ac:spMk id="26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6"/>
            <ac:spMk id="27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08:33.481" v="409" actId="1076"/>
          <ac:spMkLst>
            <pc:docMk/>
            <pc:sldMk cId="0" sldId="296"/>
            <ac:spMk id="28" creationId="{38D77578-A301-773A-696C-CF93C5D6A951}"/>
          </ac:spMkLst>
        </pc:spChg>
        <pc:spChg chg="add mod">
          <ac:chgData name="Laura Black" userId="2dfbc4d3-dc0e-444c-ab23-879dd108f778" providerId="ADAL" clId="{EADFA659-21D2-4A4A-9A9E-C82043D21157}" dt="2025-11-18T09:08:39.765" v="416" actId="20577"/>
          <ac:spMkLst>
            <pc:docMk/>
            <pc:sldMk cId="0" sldId="296"/>
            <ac:spMk id="29" creationId="{27BBC5B2-028D-C8CA-0DD0-2C642F9D3121}"/>
          </ac:spMkLst>
        </pc:spChg>
        <pc:cxnChg chg="add mod">
          <ac:chgData name="Laura Black" userId="2dfbc4d3-dc0e-444c-ab23-879dd108f778" providerId="ADAL" clId="{EADFA659-21D2-4A4A-9A9E-C82043D21157}" dt="2025-11-19T10:51:22.411" v="1355"/>
          <ac:cxnSpMkLst>
            <pc:docMk/>
            <pc:sldMk cId="0" sldId="296"/>
            <ac:cxnSpMk id="4" creationId="{26D65428-9D16-2E57-E59E-BF5142EBC6BD}"/>
          </ac:cxnSpMkLst>
        </pc:cxnChg>
        <pc:cxnChg chg="add mod">
          <ac:chgData name="Laura Black" userId="2dfbc4d3-dc0e-444c-ab23-879dd108f778" providerId="ADAL" clId="{EADFA659-21D2-4A4A-9A9E-C82043D21157}" dt="2025-11-19T10:51:22.411" v="1355"/>
          <ac:cxnSpMkLst>
            <pc:docMk/>
            <pc:sldMk cId="0" sldId="296"/>
            <ac:cxnSpMk id="7" creationId="{B7B04619-9D07-B665-3127-642402490128}"/>
          </ac:cxnSpMkLst>
        </pc:cxnChg>
        <pc:cxnChg chg="add mod">
          <ac:chgData name="Laura Black" userId="2dfbc4d3-dc0e-444c-ab23-879dd108f778" providerId="ADAL" clId="{EADFA659-21D2-4A4A-9A9E-C82043D21157}" dt="2025-11-19T10:51:32.061" v="1357" actId="1076"/>
          <ac:cxnSpMkLst>
            <pc:docMk/>
            <pc:sldMk cId="0" sldId="296"/>
            <ac:cxnSpMk id="10" creationId="{C46CC8F7-B755-EAAD-7B3F-CA5DBF71CE81}"/>
          </ac:cxnSpMkLst>
        </pc:cxnChg>
        <pc:cxnChg chg="add mod">
          <ac:chgData name="Laura Black" userId="2dfbc4d3-dc0e-444c-ab23-879dd108f778" providerId="ADAL" clId="{EADFA659-21D2-4A4A-9A9E-C82043D21157}" dt="2025-11-19T11:09:36.981" v="1556" actId="1076"/>
          <ac:cxnSpMkLst>
            <pc:docMk/>
            <pc:sldMk cId="0" sldId="296"/>
            <ac:cxnSpMk id="11" creationId="{9C533768-39BB-1EE3-9843-26813F016ACB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0:49.779" v="1599" actId="20577"/>
        <pc:sldMkLst>
          <pc:docMk/>
          <pc:sldMk cId="0" sldId="297"/>
        </pc:sldMkLst>
        <pc:spChg chg="add mod">
          <ac:chgData name="Laura Black" userId="2dfbc4d3-dc0e-444c-ab23-879dd108f778" providerId="ADAL" clId="{EADFA659-21D2-4A4A-9A9E-C82043D21157}" dt="2025-11-19T11:10:49.779" v="1599" actId="20577"/>
          <ac:spMkLst>
            <pc:docMk/>
            <pc:sldMk cId="0" sldId="297"/>
            <ac:spMk id="3" creationId="{D7C64FED-3621-13E4-B655-FCF2770B3DE9}"/>
          </ac:spMkLst>
        </pc:spChg>
        <pc:spChg chg="add mod">
          <ac:chgData name="Laura Black" userId="2dfbc4d3-dc0e-444c-ab23-879dd108f778" providerId="ADAL" clId="{EADFA659-21D2-4A4A-9A9E-C82043D21157}" dt="2025-11-19T11:10:00.717" v="1570" actId="20577"/>
          <ac:spMkLst>
            <pc:docMk/>
            <pc:sldMk cId="0" sldId="297"/>
            <ac:spMk id="4" creationId="{7D849D93-72F2-ADD8-0214-74C1F5AA7F16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7"/>
            <ac:spMk id="19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28:50.694" v="834" actId="1036"/>
          <ac:spMkLst>
            <pc:docMk/>
            <pc:sldMk cId="0" sldId="297"/>
            <ac:spMk id="21" creationId="{4B9BDD7C-CA5C-698F-0B1F-368ACE959DB6}"/>
          </ac:spMkLst>
        </pc:spChg>
        <pc:spChg chg="add mod">
          <ac:chgData name="Laura Black" userId="2dfbc4d3-dc0e-444c-ab23-879dd108f778" providerId="ADAL" clId="{EADFA659-21D2-4A4A-9A9E-C82043D21157}" dt="2025-11-18T09:41:15.401" v="1032"/>
          <ac:spMkLst>
            <pc:docMk/>
            <pc:sldMk cId="0" sldId="297"/>
            <ac:spMk id="22" creationId="{5CD56266-8843-CA25-99DD-9C5F259E610F}"/>
          </ac:spMkLst>
        </pc:spChg>
        <pc:cxnChg chg="add mod">
          <ac:chgData name="Laura Black" userId="2dfbc4d3-dc0e-444c-ab23-879dd108f778" providerId="ADAL" clId="{EADFA659-21D2-4A4A-9A9E-C82043D21157}" dt="2025-11-19T11:09:55.260" v="1563"/>
          <ac:cxnSpMkLst>
            <pc:docMk/>
            <pc:sldMk cId="0" sldId="297"/>
            <ac:cxnSpMk id="2" creationId="{CA30F746-2550-BE2B-E136-F8B84220A122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0:44.723" v="1598" actId="20577"/>
        <pc:sldMkLst>
          <pc:docMk/>
          <pc:sldMk cId="0" sldId="298"/>
        </pc:sldMkLst>
        <pc:spChg chg="add mod">
          <ac:chgData name="Laura Black" userId="2dfbc4d3-dc0e-444c-ab23-879dd108f778" providerId="ADAL" clId="{EADFA659-21D2-4A4A-9A9E-C82043D21157}" dt="2025-11-19T11:10:44.723" v="1598" actId="20577"/>
          <ac:spMkLst>
            <pc:docMk/>
            <pc:sldMk cId="0" sldId="298"/>
            <ac:spMk id="3" creationId="{69E5DEBF-7277-ACFF-3C2E-4B5B4BC8E312}"/>
          </ac:spMkLst>
        </pc:spChg>
        <pc:spChg chg="add mod">
          <ac:chgData name="Laura Black" userId="2dfbc4d3-dc0e-444c-ab23-879dd108f778" providerId="ADAL" clId="{EADFA659-21D2-4A4A-9A9E-C82043D21157}" dt="2025-11-19T11:10:14.810" v="1578" actId="20577"/>
          <ac:spMkLst>
            <pc:docMk/>
            <pc:sldMk cId="0" sldId="298"/>
            <ac:spMk id="4" creationId="{9C5D3E12-CBFD-A8CA-776C-95D069D537B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8"/>
            <ac:spMk id="19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8"/>
            <ac:spMk id="21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28:55.942" v="835" actId="1036"/>
          <ac:spMkLst>
            <pc:docMk/>
            <pc:sldMk cId="0" sldId="298"/>
            <ac:spMk id="22" creationId="{399E279C-99F3-F52B-7CAB-0C554046ADAA}"/>
          </ac:spMkLst>
        </pc:spChg>
        <pc:spChg chg="add mod">
          <ac:chgData name="Laura Black" userId="2dfbc4d3-dc0e-444c-ab23-879dd108f778" providerId="ADAL" clId="{EADFA659-21D2-4A4A-9A9E-C82043D21157}" dt="2025-11-18T09:09:04.563" v="431"/>
          <ac:spMkLst>
            <pc:docMk/>
            <pc:sldMk cId="0" sldId="298"/>
            <ac:spMk id="23" creationId="{8C1A34D6-599A-67E3-898E-CFE34724630D}"/>
          </ac:spMkLst>
        </pc:spChg>
        <pc:cxnChg chg="add mod">
          <ac:chgData name="Laura Black" userId="2dfbc4d3-dc0e-444c-ab23-879dd108f778" providerId="ADAL" clId="{EADFA659-21D2-4A4A-9A9E-C82043D21157}" dt="2025-11-19T11:10:11.813" v="1574" actId="1076"/>
          <ac:cxnSpMkLst>
            <pc:docMk/>
            <pc:sldMk cId="0" sldId="298"/>
            <ac:cxnSpMk id="2" creationId="{F1A71B77-3E27-A6CD-8DAE-9594385E52AB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0:37.855" v="1597" actId="20577"/>
        <pc:sldMkLst>
          <pc:docMk/>
          <pc:sldMk cId="0" sldId="299"/>
        </pc:sldMkLst>
        <pc:spChg chg="add mod">
          <ac:chgData name="Laura Black" userId="2dfbc4d3-dc0e-444c-ab23-879dd108f778" providerId="ADAL" clId="{EADFA659-21D2-4A4A-9A9E-C82043D21157}" dt="2025-11-19T11:10:37.855" v="1597" actId="20577"/>
          <ac:spMkLst>
            <pc:docMk/>
            <pc:sldMk cId="0" sldId="299"/>
            <ac:spMk id="3" creationId="{2E2F4391-D10C-8594-C6A4-F9CD3500CAB1}"/>
          </ac:spMkLst>
        </pc:spChg>
        <pc:spChg chg="add mod">
          <ac:chgData name="Laura Black" userId="2dfbc4d3-dc0e-444c-ab23-879dd108f778" providerId="ADAL" clId="{EADFA659-21D2-4A4A-9A9E-C82043D21157}" dt="2025-11-19T11:10:26.185" v="1589" actId="20577"/>
          <ac:spMkLst>
            <pc:docMk/>
            <pc:sldMk cId="0" sldId="299"/>
            <ac:spMk id="4" creationId="{744042DF-FEAF-808D-89F2-D23BB6852FAA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299"/>
            <ac:spMk id="19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09:23.834" v="442" actId="1076"/>
          <ac:spMkLst>
            <pc:docMk/>
            <pc:sldMk cId="0" sldId="299"/>
            <ac:spMk id="21" creationId="{F4462EBC-7D9F-E6CE-6458-56C15C7D6CF5}"/>
          </ac:spMkLst>
        </pc:spChg>
        <pc:spChg chg="add mod">
          <ac:chgData name="Laura Black" userId="2dfbc4d3-dc0e-444c-ab23-879dd108f778" providerId="ADAL" clId="{EADFA659-21D2-4A4A-9A9E-C82043D21157}" dt="2025-11-18T09:41:27.415" v="1037"/>
          <ac:spMkLst>
            <pc:docMk/>
            <pc:sldMk cId="0" sldId="299"/>
            <ac:spMk id="22" creationId="{CB160434-D51B-289A-51D6-F55AC6A64637}"/>
          </ac:spMkLst>
        </pc:spChg>
        <pc:cxnChg chg="add mod">
          <ac:chgData name="Laura Black" userId="2dfbc4d3-dc0e-444c-ab23-879dd108f778" providerId="ADAL" clId="{EADFA659-21D2-4A4A-9A9E-C82043D21157}" dt="2025-11-19T11:10:20.956" v="1582" actId="1076"/>
          <ac:cxnSpMkLst>
            <pc:docMk/>
            <pc:sldMk cId="0" sldId="299"/>
            <ac:cxnSpMk id="2" creationId="{37541939-A598-6007-30F5-B979EE6C1825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1:30.713" v="1607" actId="478"/>
        <pc:sldMkLst>
          <pc:docMk/>
          <pc:sldMk cId="0" sldId="300"/>
        </pc:sldMkLst>
        <pc:spChg chg="add mod">
          <ac:chgData name="Laura Black" userId="2dfbc4d3-dc0e-444c-ab23-879dd108f778" providerId="ADAL" clId="{EADFA659-21D2-4A4A-9A9E-C82043D21157}" dt="2025-11-19T11:11:04.373" v="1602" actId="1076"/>
          <ac:spMkLst>
            <pc:docMk/>
            <pc:sldMk cId="0" sldId="300"/>
            <ac:spMk id="3" creationId="{1DAEBAEE-25AE-76D6-F184-75DE86527649}"/>
          </ac:spMkLst>
        </pc:spChg>
        <pc:spChg chg="add mod">
          <ac:chgData name="Laura Black" userId="2dfbc4d3-dc0e-444c-ab23-879dd108f778" providerId="ADAL" clId="{EADFA659-21D2-4A4A-9A9E-C82043D21157}" dt="2025-11-19T11:11:28.722" v="1606" actId="20577"/>
          <ac:spMkLst>
            <pc:docMk/>
            <pc:sldMk cId="0" sldId="300"/>
            <ac:spMk id="4" creationId="{740539DB-710E-D74D-0DB1-D93B62F9B1EF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0"/>
            <ac:spMk id="19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0"/>
            <ac:spMk id="21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09:39.171" v="448" actId="1076"/>
          <ac:spMkLst>
            <pc:docMk/>
            <pc:sldMk cId="0" sldId="300"/>
            <ac:spMk id="22" creationId="{28714F23-FBC3-550F-4868-9ABB364EBCFC}"/>
          </ac:spMkLst>
        </pc:spChg>
        <pc:spChg chg="add mod">
          <ac:chgData name="Laura Black" userId="2dfbc4d3-dc0e-444c-ab23-879dd108f778" providerId="ADAL" clId="{EADFA659-21D2-4A4A-9A9E-C82043D21157}" dt="2025-11-18T09:09:34.296" v="447"/>
          <ac:spMkLst>
            <pc:docMk/>
            <pc:sldMk cId="0" sldId="300"/>
            <ac:spMk id="23" creationId="{2C159263-A638-C9CE-FE7E-7278CE579C05}"/>
          </ac:spMkLst>
        </pc:spChg>
        <pc:cxnChg chg="add mod">
          <ac:chgData name="Laura Black" userId="2dfbc4d3-dc0e-444c-ab23-879dd108f778" providerId="ADAL" clId="{EADFA659-21D2-4A4A-9A9E-C82043D21157}" dt="2025-11-19T11:11:04.373" v="1602" actId="1076"/>
          <ac:cxnSpMkLst>
            <pc:docMk/>
            <pc:sldMk cId="0" sldId="300"/>
            <ac:cxnSpMk id="2" creationId="{0B97E5B6-E8EA-0071-0CBD-691000A1160E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2:58.244" v="1624" actId="20577"/>
        <pc:sldMkLst>
          <pc:docMk/>
          <pc:sldMk cId="0" sldId="301"/>
        </pc:sldMkLst>
        <pc:spChg chg="add mod">
          <ac:chgData name="Laura Black" userId="2dfbc4d3-dc0e-444c-ab23-879dd108f778" providerId="ADAL" clId="{EADFA659-21D2-4A4A-9A9E-C82043D21157}" dt="2025-11-19T11:12:56.371" v="1623"/>
          <ac:spMkLst>
            <pc:docMk/>
            <pc:sldMk cId="0" sldId="301"/>
            <ac:spMk id="3" creationId="{21E0B6BC-82D8-EC6E-2690-781E162B5AEB}"/>
          </ac:spMkLst>
        </pc:spChg>
        <pc:spChg chg="add mod">
          <ac:chgData name="Laura Black" userId="2dfbc4d3-dc0e-444c-ab23-879dd108f778" providerId="ADAL" clId="{EADFA659-21D2-4A4A-9A9E-C82043D21157}" dt="2025-11-19T11:12:58.244" v="1624" actId="20577"/>
          <ac:spMkLst>
            <pc:docMk/>
            <pc:sldMk cId="0" sldId="301"/>
            <ac:spMk id="4" creationId="{C28F7EE0-1278-C1E0-E303-4E4C32777DC3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1"/>
            <ac:spMk id="19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10:02.763" v="462" actId="1035"/>
          <ac:spMkLst>
            <pc:docMk/>
            <pc:sldMk cId="0" sldId="301"/>
            <ac:spMk id="21" creationId="{85EBE94C-D1A2-C650-E2DC-89B750E5D6BE}"/>
          </ac:spMkLst>
        </pc:spChg>
        <pc:spChg chg="add mod">
          <ac:chgData name="Laura Black" userId="2dfbc4d3-dc0e-444c-ab23-879dd108f778" providerId="ADAL" clId="{EADFA659-21D2-4A4A-9A9E-C82043D21157}" dt="2025-11-18T09:41:34.051" v="1041"/>
          <ac:spMkLst>
            <pc:docMk/>
            <pc:sldMk cId="0" sldId="301"/>
            <ac:spMk id="22" creationId="{F872999A-BAC1-06B2-8E37-68816F146949}"/>
          </ac:spMkLst>
        </pc:spChg>
        <pc:cxnChg chg="add mod">
          <ac:chgData name="Laura Black" userId="2dfbc4d3-dc0e-444c-ab23-879dd108f778" providerId="ADAL" clId="{EADFA659-21D2-4A4A-9A9E-C82043D21157}" dt="2025-11-19T11:12:56.371" v="1623"/>
          <ac:cxnSpMkLst>
            <pc:docMk/>
            <pc:sldMk cId="0" sldId="301"/>
            <ac:cxnSpMk id="2" creationId="{600EA5DB-44ED-D1C5-6A7F-653C3393FD48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2:49.045" v="1621" actId="478"/>
        <pc:sldMkLst>
          <pc:docMk/>
          <pc:sldMk cId="0" sldId="302"/>
        </pc:sldMkLst>
        <pc:spChg chg="add mod">
          <ac:chgData name="Laura Black" userId="2dfbc4d3-dc0e-444c-ab23-879dd108f778" providerId="ADAL" clId="{EADFA659-21D2-4A4A-9A9E-C82043D21157}" dt="2025-11-19T11:12:37.965" v="1609"/>
          <ac:spMkLst>
            <pc:docMk/>
            <pc:sldMk cId="0" sldId="302"/>
            <ac:spMk id="2" creationId="{068CBB4C-60D1-5AF4-FB0F-931EBE3C77BD}"/>
          </ac:spMkLst>
        </pc:spChg>
        <pc:spChg chg="add mod">
          <ac:chgData name="Laura Black" userId="2dfbc4d3-dc0e-444c-ab23-879dd108f778" providerId="ADAL" clId="{EADFA659-21D2-4A4A-9A9E-C82043D21157}" dt="2025-11-19T11:12:37.965" v="1609"/>
          <ac:spMkLst>
            <pc:docMk/>
            <pc:sldMk cId="0" sldId="302"/>
            <ac:spMk id="4" creationId="{C88F0943-3335-73D7-B485-C2C208B62917}"/>
          </ac:spMkLst>
        </pc:spChg>
        <pc:spChg chg="add mod">
          <ac:chgData name="Laura Black" userId="2dfbc4d3-dc0e-444c-ab23-879dd108f778" providerId="ADAL" clId="{EADFA659-21D2-4A4A-9A9E-C82043D21157}" dt="2025-11-19T11:12:46.511" v="1620" actId="20577"/>
          <ac:spMkLst>
            <pc:docMk/>
            <pc:sldMk cId="0" sldId="302"/>
            <ac:spMk id="5" creationId="{AE70FBED-A113-17A1-5C33-0B4FF7DAF492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2"/>
            <ac:spMk id="19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2"/>
            <ac:spMk id="21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2"/>
            <ac:spMk id="22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10:20.114" v="469" actId="1036"/>
          <ac:spMkLst>
            <pc:docMk/>
            <pc:sldMk cId="0" sldId="302"/>
            <ac:spMk id="23" creationId="{E5F116A0-A349-640F-4F0C-7F4DC9A62CF7}"/>
          </ac:spMkLst>
        </pc:spChg>
        <pc:spChg chg="add mod">
          <ac:chgData name="Laura Black" userId="2dfbc4d3-dc0e-444c-ab23-879dd108f778" providerId="ADAL" clId="{EADFA659-21D2-4A4A-9A9E-C82043D21157}" dt="2025-11-18T09:10:15.813" v="467"/>
          <ac:spMkLst>
            <pc:docMk/>
            <pc:sldMk cId="0" sldId="302"/>
            <ac:spMk id="24" creationId="{AB44486F-E41D-04DB-6688-9215567A69C9}"/>
          </ac:spMkLst>
        </pc:spChg>
        <pc:cxnChg chg="add mod">
          <ac:chgData name="Laura Black" userId="2dfbc4d3-dc0e-444c-ab23-879dd108f778" providerId="ADAL" clId="{EADFA659-21D2-4A4A-9A9E-C82043D21157}" dt="2025-11-19T11:12:37.965" v="1609"/>
          <ac:cxnSpMkLst>
            <pc:docMk/>
            <pc:sldMk cId="0" sldId="302"/>
            <ac:cxnSpMk id="3" creationId="{8A02CFFE-4AB8-03FF-33FB-99A8B0D2B359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3:07.646" v="1634" actId="478"/>
        <pc:sldMkLst>
          <pc:docMk/>
          <pc:sldMk cId="0" sldId="303"/>
        </pc:sldMkLst>
        <pc:spChg chg="add mod">
          <ac:chgData name="Laura Black" userId="2dfbc4d3-dc0e-444c-ab23-879dd108f778" providerId="ADAL" clId="{EADFA659-21D2-4A4A-9A9E-C82043D21157}" dt="2025-11-19T11:13:01.471" v="1626"/>
          <ac:spMkLst>
            <pc:docMk/>
            <pc:sldMk cId="0" sldId="303"/>
            <ac:spMk id="3" creationId="{EC1B589F-40B7-518C-8381-ACBCD46996E7}"/>
          </ac:spMkLst>
        </pc:spChg>
        <pc:spChg chg="add mod">
          <ac:chgData name="Laura Black" userId="2dfbc4d3-dc0e-444c-ab23-879dd108f778" providerId="ADAL" clId="{EADFA659-21D2-4A4A-9A9E-C82043D21157}" dt="2025-11-19T11:13:05.904" v="1633" actId="20577"/>
          <ac:spMkLst>
            <pc:docMk/>
            <pc:sldMk cId="0" sldId="303"/>
            <ac:spMk id="4" creationId="{7A290C81-8D27-7C56-0EFC-706508932940}"/>
          </ac:spMkLst>
        </pc:spChg>
        <pc:spChg chg="mod">
          <ac:chgData name="Laura Black" userId="2dfbc4d3-dc0e-444c-ab23-879dd108f778" providerId="ADAL" clId="{EADFA659-21D2-4A4A-9A9E-C82043D21157}" dt="2025-11-18T09:10:33.065" v="472" actId="1076"/>
          <ac:spMkLst>
            <pc:docMk/>
            <pc:sldMk cId="0" sldId="303"/>
            <ac:spMk id="17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9:41:41.149" v="1045"/>
          <ac:spMkLst>
            <pc:docMk/>
            <pc:sldMk cId="0" sldId="303"/>
            <ac:spMk id="18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3"/>
            <ac:spMk id="19" creationId="{00000000-0000-0000-0000-000000000000}"/>
          </ac:spMkLst>
        </pc:spChg>
        <pc:cxnChg chg="add mod">
          <ac:chgData name="Laura Black" userId="2dfbc4d3-dc0e-444c-ab23-879dd108f778" providerId="ADAL" clId="{EADFA659-21D2-4A4A-9A9E-C82043D21157}" dt="2025-11-19T11:13:01.471" v="1626"/>
          <ac:cxnSpMkLst>
            <pc:docMk/>
            <pc:sldMk cId="0" sldId="303"/>
            <ac:cxnSpMk id="2" creationId="{3D5486E0-2B1B-3E98-8BB4-2D16A8DD8F50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3:29.217" v="1648" actId="1037"/>
        <pc:sldMkLst>
          <pc:docMk/>
          <pc:sldMk cId="0" sldId="304"/>
        </pc:sldMkLst>
        <pc:spChg chg="add mod">
          <ac:chgData name="Laura Black" userId="2dfbc4d3-dc0e-444c-ab23-879dd108f778" providerId="ADAL" clId="{EADFA659-21D2-4A4A-9A9E-C82043D21157}" dt="2025-11-19T11:13:19.507" v="1640" actId="1076"/>
          <ac:spMkLst>
            <pc:docMk/>
            <pc:sldMk cId="0" sldId="304"/>
            <ac:spMk id="3" creationId="{FF3356A9-1281-72B9-0634-A9A94495F97A}"/>
          </ac:spMkLst>
        </pc:spChg>
        <pc:spChg chg="add mod">
          <ac:chgData name="Laura Black" userId="2dfbc4d3-dc0e-444c-ab23-879dd108f778" providerId="ADAL" clId="{EADFA659-21D2-4A4A-9A9E-C82043D21157}" dt="2025-11-19T11:13:22.645" v="1644" actId="20577"/>
          <ac:spMkLst>
            <pc:docMk/>
            <pc:sldMk cId="0" sldId="304"/>
            <ac:spMk id="4" creationId="{E5ACF880-9086-116E-B895-81935A1F7FB7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4"/>
            <ac:spMk id="19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9T11:13:29.217" v="1648" actId="1037"/>
          <ac:spMkLst>
            <pc:docMk/>
            <pc:sldMk cId="0" sldId="304"/>
            <ac:spMk id="21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4"/>
            <ac:spMk id="22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10:50.671" v="484" actId="1036"/>
          <ac:spMkLst>
            <pc:docMk/>
            <pc:sldMk cId="0" sldId="304"/>
            <ac:spMk id="23" creationId="{6E8AEAFA-1CB3-2693-2F22-C03B56D6AE37}"/>
          </ac:spMkLst>
        </pc:spChg>
        <pc:spChg chg="add mod">
          <ac:chgData name="Laura Black" userId="2dfbc4d3-dc0e-444c-ab23-879dd108f778" providerId="ADAL" clId="{EADFA659-21D2-4A4A-9A9E-C82043D21157}" dt="2025-11-18T09:10:46.201" v="479"/>
          <ac:spMkLst>
            <pc:docMk/>
            <pc:sldMk cId="0" sldId="304"/>
            <ac:spMk id="24" creationId="{D799D871-AF39-9D51-A2DD-907DDC2537FC}"/>
          </ac:spMkLst>
        </pc:spChg>
        <pc:cxnChg chg="add mod">
          <ac:chgData name="Laura Black" userId="2dfbc4d3-dc0e-444c-ab23-879dd108f778" providerId="ADAL" clId="{EADFA659-21D2-4A4A-9A9E-C82043D21157}" dt="2025-11-19T11:13:19.507" v="1640" actId="1076"/>
          <ac:cxnSpMkLst>
            <pc:docMk/>
            <pc:sldMk cId="0" sldId="304"/>
            <ac:cxnSpMk id="2" creationId="{B37333CE-EC9F-F73D-FA22-A9156AB29933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4:20.816" v="1670" actId="478"/>
        <pc:sldMkLst>
          <pc:docMk/>
          <pc:sldMk cId="0" sldId="305"/>
        </pc:sldMkLst>
        <pc:spChg chg="add mod">
          <ac:chgData name="Laura Black" userId="2dfbc4d3-dc0e-444c-ab23-879dd108f778" providerId="ADAL" clId="{EADFA659-21D2-4A4A-9A9E-C82043D21157}" dt="2025-11-19T11:14:14.964" v="1668" actId="1076"/>
          <ac:spMkLst>
            <pc:docMk/>
            <pc:sldMk cId="0" sldId="305"/>
            <ac:spMk id="3" creationId="{99F36FC6-5C2B-5CB0-67BC-8817030045F9}"/>
          </ac:spMkLst>
        </pc:spChg>
        <pc:spChg chg="add mod">
          <ac:chgData name="Laura Black" userId="2dfbc4d3-dc0e-444c-ab23-879dd108f778" providerId="ADAL" clId="{EADFA659-21D2-4A4A-9A9E-C82043D21157}" dt="2025-11-19T11:14:18.973" v="1669" actId="20577"/>
          <ac:spMkLst>
            <pc:docMk/>
            <pc:sldMk cId="0" sldId="305"/>
            <ac:spMk id="4" creationId="{797F79BE-8607-6991-78F3-56B419696F04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5"/>
            <ac:spMk id="19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9T10:54:26.614" v="1362" actId="1036"/>
          <ac:spMkLst>
            <pc:docMk/>
            <pc:sldMk cId="0" sldId="305"/>
            <ac:spMk id="21" creationId="{48BF7C9E-96A7-4F3A-4EF9-BC9D962C7467}"/>
          </ac:spMkLst>
        </pc:spChg>
        <pc:spChg chg="add mod">
          <ac:chgData name="Laura Black" userId="2dfbc4d3-dc0e-444c-ab23-879dd108f778" providerId="ADAL" clId="{EADFA659-21D2-4A4A-9A9E-C82043D21157}" dt="2025-11-18T09:41:46.414" v="1049"/>
          <ac:spMkLst>
            <pc:docMk/>
            <pc:sldMk cId="0" sldId="305"/>
            <ac:spMk id="22" creationId="{58494101-AB1C-45DE-1D55-956F1C02342E}"/>
          </ac:spMkLst>
        </pc:spChg>
        <pc:cxnChg chg="add mod">
          <ac:chgData name="Laura Black" userId="2dfbc4d3-dc0e-444c-ab23-879dd108f778" providerId="ADAL" clId="{EADFA659-21D2-4A4A-9A9E-C82043D21157}" dt="2025-11-19T11:14:14.964" v="1668" actId="1076"/>
          <ac:cxnSpMkLst>
            <pc:docMk/>
            <pc:sldMk cId="0" sldId="305"/>
            <ac:cxnSpMk id="2" creationId="{3D0ED4A2-5963-5575-3610-2DB3D884C833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4:01.010" v="1665" actId="1076"/>
        <pc:sldMkLst>
          <pc:docMk/>
          <pc:sldMk cId="0" sldId="306"/>
        </pc:sldMkLst>
        <pc:spChg chg="add mod">
          <ac:chgData name="Laura Black" userId="2dfbc4d3-dc0e-444c-ab23-879dd108f778" providerId="ADAL" clId="{EADFA659-21D2-4A4A-9A9E-C82043D21157}" dt="2025-11-19T11:13:37.931" v="1650"/>
          <ac:spMkLst>
            <pc:docMk/>
            <pc:sldMk cId="0" sldId="306"/>
            <ac:spMk id="3" creationId="{2A6E0995-45D7-A513-6434-5C8FB52AC85B}"/>
          </ac:spMkLst>
        </pc:spChg>
        <pc:spChg chg="add mod">
          <ac:chgData name="Laura Black" userId="2dfbc4d3-dc0e-444c-ab23-879dd108f778" providerId="ADAL" clId="{EADFA659-21D2-4A4A-9A9E-C82043D21157}" dt="2025-11-19T11:13:54.946" v="1663" actId="1076"/>
          <ac:spMkLst>
            <pc:docMk/>
            <pc:sldMk cId="0" sldId="306"/>
            <ac:spMk id="4" creationId="{347A085E-AAE5-5292-7F22-CD5EE8E8D80C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6"/>
            <ac:spMk id="19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9T11:14:01.010" v="1665" actId="1076"/>
          <ac:spMkLst>
            <pc:docMk/>
            <pc:sldMk cId="0" sldId="306"/>
            <ac:spMk id="21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6"/>
            <ac:spMk id="22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11:55.984" v="507" actId="1036"/>
          <ac:spMkLst>
            <pc:docMk/>
            <pc:sldMk cId="0" sldId="306"/>
            <ac:spMk id="23" creationId="{19F1E40D-B618-C558-17D1-22431EF7EDFB}"/>
          </ac:spMkLst>
        </pc:spChg>
        <pc:spChg chg="add mod">
          <ac:chgData name="Laura Black" userId="2dfbc4d3-dc0e-444c-ab23-879dd108f778" providerId="ADAL" clId="{EADFA659-21D2-4A4A-9A9E-C82043D21157}" dt="2025-11-18T09:30:42.184" v="906" actId="207"/>
          <ac:spMkLst>
            <pc:docMk/>
            <pc:sldMk cId="0" sldId="306"/>
            <ac:spMk id="24" creationId="{43BDB851-F818-DD8D-C306-A79B8BFD2E08}"/>
          </ac:spMkLst>
        </pc:spChg>
        <pc:cxnChg chg="add mod">
          <ac:chgData name="Laura Black" userId="2dfbc4d3-dc0e-444c-ab23-879dd108f778" providerId="ADAL" clId="{EADFA659-21D2-4A4A-9A9E-C82043D21157}" dt="2025-11-19T11:13:37.931" v="1650"/>
          <ac:cxnSpMkLst>
            <pc:docMk/>
            <pc:sldMk cId="0" sldId="306"/>
            <ac:cxnSpMk id="2" creationId="{2A0E6020-F4CF-BC78-5F37-4C73EC5B6949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4:54.283" v="1684" actId="478"/>
        <pc:sldMkLst>
          <pc:docMk/>
          <pc:sldMk cId="0" sldId="307"/>
        </pc:sldMkLst>
        <pc:spChg chg="add mod">
          <ac:chgData name="Laura Black" userId="2dfbc4d3-dc0e-444c-ab23-879dd108f778" providerId="ADAL" clId="{EADFA659-21D2-4A4A-9A9E-C82043D21157}" dt="2025-11-19T10:55:35.690" v="1365"/>
          <ac:spMkLst>
            <pc:docMk/>
            <pc:sldMk cId="0" sldId="307"/>
            <ac:spMk id="2" creationId="{1DF9D337-B355-EF7D-47AE-5630FA46E639}"/>
          </ac:spMkLst>
        </pc:spChg>
        <pc:spChg chg="add mod">
          <ac:chgData name="Laura Black" userId="2dfbc4d3-dc0e-444c-ab23-879dd108f778" providerId="ADAL" clId="{EADFA659-21D2-4A4A-9A9E-C82043D21157}" dt="2025-11-19T10:55:39.295" v="1366" actId="20577"/>
          <ac:spMkLst>
            <pc:docMk/>
            <pc:sldMk cId="0" sldId="307"/>
            <ac:spMk id="3" creationId="{30815AD8-30EC-868B-6275-6A06CEA2E727}"/>
          </ac:spMkLst>
        </pc:spChg>
        <pc:spChg chg="add mod">
          <ac:chgData name="Laura Black" userId="2dfbc4d3-dc0e-444c-ab23-879dd108f778" providerId="ADAL" clId="{EADFA659-21D2-4A4A-9A9E-C82043D21157}" dt="2025-11-19T10:55:41.529" v="1367" actId="20577"/>
          <ac:spMkLst>
            <pc:docMk/>
            <pc:sldMk cId="0" sldId="307"/>
            <ac:spMk id="5" creationId="{387918A5-9182-01FD-B3EC-CD43933BE604}"/>
          </ac:spMkLst>
        </pc:spChg>
        <pc:spChg chg="add mod">
          <ac:chgData name="Laura Black" userId="2dfbc4d3-dc0e-444c-ab23-879dd108f778" providerId="ADAL" clId="{EADFA659-21D2-4A4A-9A9E-C82043D21157}" dt="2025-11-19T10:55:44.199" v="1369" actId="20577"/>
          <ac:spMkLst>
            <pc:docMk/>
            <pc:sldMk cId="0" sldId="307"/>
            <ac:spMk id="6" creationId="{DB462044-53C9-886F-6358-55346AA974B2}"/>
          </ac:spMkLst>
        </pc:spChg>
        <pc:spChg chg="add mod">
          <ac:chgData name="Laura Black" userId="2dfbc4d3-dc0e-444c-ab23-879dd108f778" providerId="ADAL" clId="{EADFA659-21D2-4A4A-9A9E-C82043D21157}" dt="2025-11-19T11:14:50.743" v="1682" actId="20577"/>
          <ac:spMkLst>
            <pc:docMk/>
            <pc:sldMk cId="0" sldId="307"/>
            <ac:spMk id="9" creationId="{5947BDF0-D527-6993-A5CC-7E68EFDF3F86}"/>
          </ac:spMkLst>
        </pc:spChg>
        <pc:spChg chg="add mod">
          <ac:chgData name="Laura Black" userId="2dfbc4d3-dc0e-444c-ab23-879dd108f778" providerId="ADAL" clId="{EADFA659-21D2-4A4A-9A9E-C82043D21157}" dt="2025-11-19T11:14:52.497" v="1683" actId="20577"/>
          <ac:spMkLst>
            <pc:docMk/>
            <pc:sldMk cId="0" sldId="307"/>
            <ac:spMk id="10" creationId="{772B0711-9ACA-2115-7288-A8AE5B9A5AFC}"/>
          </ac:spMkLst>
        </pc:spChg>
        <pc:spChg chg="mod">
          <ac:chgData name="Laura Black" userId="2dfbc4d3-dc0e-444c-ab23-879dd108f778" providerId="ADAL" clId="{EADFA659-21D2-4A4A-9A9E-C82043D21157}" dt="2025-11-18T09:12:11.522" v="516" actId="1076"/>
          <ac:spMkLst>
            <pc:docMk/>
            <pc:sldMk cId="0" sldId="307"/>
            <ac:spMk id="17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9T10:55:49.330" v="1371" actId="20577"/>
          <ac:spMkLst>
            <pc:docMk/>
            <pc:sldMk cId="0" sldId="307"/>
            <ac:spMk id="18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7"/>
            <ac:spMk id="19" creationId="{00000000-0000-0000-0000-000000000000}"/>
          </ac:spMkLst>
        </pc:spChg>
        <pc:cxnChg chg="add mod">
          <ac:chgData name="Laura Black" userId="2dfbc4d3-dc0e-444c-ab23-879dd108f778" providerId="ADAL" clId="{EADFA659-21D2-4A4A-9A9E-C82043D21157}" dt="2025-11-19T10:55:35.690" v="1365"/>
          <ac:cxnSpMkLst>
            <pc:docMk/>
            <pc:sldMk cId="0" sldId="307"/>
            <ac:cxnSpMk id="4" creationId="{2F35A8F7-7EAF-A288-42B7-04CB53274DA5}"/>
          </ac:cxnSpMkLst>
        </pc:cxnChg>
        <pc:cxnChg chg="add mod">
          <ac:chgData name="Laura Black" userId="2dfbc4d3-dc0e-444c-ab23-879dd108f778" providerId="ADAL" clId="{EADFA659-21D2-4A4A-9A9E-C82043D21157}" dt="2025-11-19T10:55:35.690" v="1365"/>
          <ac:cxnSpMkLst>
            <pc:docMk/>
            <pc:sldMk cId="0" sldId="307"/>
            <ac:cxnSpMk id="7" creationId="{437ACDD1-C335-35FD-3FB4-7F3DF0E52A56}"/>
          </ac:cxnSpMkLst>
        </pc:cxnChg>
        <pc:cxnChg chg="add mod">
          <ac:chgData name="Laura Black" userId="2dfbc4d3-dc0e-444c-ab23-879dd108f778" providerId="ADAL" clId="{EADFA659-21D2-4A4A-9A9E-C82043D21157}" dt="2025-11-19T11:14:27.380" v="1673" actId="1076"/>
          <ac:cxnSpMkLst>
            <pc:docMk/>
            <pc:sldMk cId="0" sldId="307"/>
            <ac:cxnSpMk id="8" creationId="{A9BB0819-EC11-E715-0899-EAAC04A1DD4C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5:11.907" v="1695" actId="478"/>
        <pc:sldMkLst>
          <pc:docMk/>
          <pc:sldMk cId="0" sldId="308"/>
        </pc:sldMkLst>
        <pc:spChg chg="add mod">
          <ac:chgData name="Laura Black" userId="2dfbc4d3-dc0e-444c-ab23-879dd108f778" providerId="ADAL" clId="{EADFA659-21D2-4A4A-9A9E-C82043D21157}" dt="2025-11-19T10:56:00.137" v="1375"/>
          <ac:spMkLst>
            <pc:docMk/>
            <pc:sldMk cId="0" sldId="308"/>
            <ac:spMk id="2" creationId="{F6385F85-3B7C-C414-0A7B-EF719AA2F1ED}"/>
          </ac:spMkLst>
        </pc:spChg>
        <pc:spChg chg="add mod">
          <ac:chgData name="Laura Black" userId="2dfbc4d3-dc0e-444c-ab23-879dd108f778" providerId="ADAL" clId="{EADFA659-21D2-4A4A-9A9E-C82043D21157}" dt="2025-11-19T10:56:00.137" v="1375"/>
          <ac:spMkLst>
            <pc:docMk/>
            <pc:sldMk cId="0" sldId="308"/>
            <ac:spMk id="3" creationId="{1CFAC6A5-1A34-4C03-869C-5A0E0BDBB696}"/>
          </ac:spMkLst>
        </pc:spChg>
        <pc:spChg chg="add mod">
          <ac:chgData name="Laura Black" userId="2dfbc4d3-dc0e-444c-ab23-879dd108f778" providerId="ADAL" clId="{EADFA659-21D2-4A4A-9A9E-C82043D21157}" dt="2025-11-19T10:56:00.137" v="1375"/>
          <ac:spMkLst>
            <pc:docMk/>
            <pc:sldMk cId="0" sldId="308"/>
            <ac:spMk id="5" creationId="{88AC2634-A605-F9A5-1DEA-E3F0204DD938}"/>
          </ac:spMkLst>
        </pc:spChg>
        <pc:spChg chg="add mod">
          <ac:chgData name="Laura Black" userId="2dfbc4d3-dc0e-444c-ab23-879dd108f778" providerId="ADAL" clId="{EADFA659-21D2-4A4A-9A9E-C82043D21157}" dt="2025-11-19T10:56:00.137" v="1375"/>
          <ac:spMkLst>
            <pc:docMk/>
            <pc:sldMk cId="0" sldId="308"/>
            <ac:spMk id="6" creationId="{679FD0EC-032A-1235-3241-89D017F1E4A3}"/>
          </ac:spMkLst>
        </pc:spChg>
        <pc:spChg chg="add mod">
          <ac:chgData name="Laura Black" userId="2dfbc4d3-dc0e-444c-ab23-879dd108f778" providerId="ADAL" clId="{EADFA659-21D2-4A4A-9A9E-C82043D21157}" dt="2025-11-19T11:14:59.848" v="1686"/>
          <ac:spMkLst>
            <pc:docMk/>
            <pc:sldMk cId="0" sldId="308"/>
            <ac:spMk id="9" creationId="{7E7A8762-45C1-9FE2-BC3D-4D225B84779E}"/>
          </ac:spMkLst>
        </pc:spChg>
        <pc:spChg chg="add mod">
          <ac:chgData name="Laura Black" userId="2dfbc4d3-dc0e-444c-ab23-879dd108f778" providerId="ADAL" clId="{EADFA659-21D2-4A4A-9A9E-C82043D21157}" dt="2025-11-19T11:15:09.766" v="1694" actId="20577"/>
          <ac:spMkLst>
            <pc:docMk/>
            <pc:sldMk cId="0" sldId="308"/>
            <ac:spMk id="10" creationId="{6319EA11-371A-3DC8-4533-774E6C9D69C7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8"/>
            <ac:spMk id="19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8"/>
            <ac:spMk id="23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13:45.529" v="529" actId="1076"/>
          <ac:spMkLst>
            <pc:docMk/>
            <pc:sldMk cId="0" sldId="308"/>
            <ac:spMk id="24" creationId="{28B642C7-A362-DAE5-8D94-3C417EA4C716}"/>
          </ac:spMkLst>
        </pc:spChg>
        <pc:spChg chg="add mod">
          <ac:chgData name="Laura Black" userId="2dfbc4d3-dc0e-444c-ab23-879dd108f778" providerId="ADAL" clId="{EADFA659-21D2-4A4A-9A9E-C82043D21157}" dt="2025-11-18T09:13:30.800" v="525"/>
          <ac:spMkLst>
            <pc:docMk/>
            <pc:sldMk cId="0" sldId="308"/>
            <ac:spMk id="25" creationId="{162D03C5-156D-1A0D-E445-3E5F96739C5E}"/>
          </ac:spMkLst>
        </pc:spChg>
        <pc:cxnChg chg="add mod">
          <ac:chgData name="Laura Black" userId="2dfbc4d3-dc0e-444c-ab23-879dd108f778" providerId="ADAL" clId="{EADFA659-21D2-4A4A-9A9E-C82043D21157}" dt="2025-11-19T10:56:00.137" v="1375"/>
          <ac:cxnSpMkLst>
            <pc:docMk/>
            <pc:sldMk cId="0" sldId="308"/>
            <ac:cxnSpMk id="4" creationId="{1071B4F0-6495-5C26-D9CA-256CFA9670AD}"/>
          </ac:cxnSpMkLst>
        </pc:cxnChg>
        <pc:cxnChg chg="add mod">
          <ac:chgData name="Laura Black" userId="2dfbc4d3-dc0e-444c-ab23-879dd108f778" providerId="ADAL" clId="{EADFA659-21D2-4A4A-9A9E-C82043D21157}" dt="2025-11-19T10:56:00.137" v="1375"/>
          <ac:cxnSpMkLst>
            <pc:docMk/>
            <pc:sldMk cId="0" sldId="308"/>
            <ac:cxnSpMk id="7" creationId="{CA316E6D-97FB-0123-F813-CE362C647AD0}"/>
          </ac:cxnSpMkLst>
        </pc:cxnChg>
        <pc:cxnChg chg="add mod">
          <ac:chgData name="Laura Black" userId="2dfbc4d3-dc0e-444c-ab23-879dd108f778" providerId="ADAL" clId="{EADFA659-21D2-4A4A-9A9E-C82043D21157}" dt="2025-11-19T11:14:59.848" v="1686"/>
          <ac:cxnSpMkLst>
            <pc:docMk/>
            <pc:sldMk cId="0" sldId="308"/>
            <ac:cxnSpMk id="8" creationId="{317EA6EB-B223-18EA-F35C-F50470F5BA60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0:58:30.672" v="1436" actId="20577"/>
        <pc:sldMkLst>
          <pc:docMk/>
          <pc:sldMk cId="0" sldId="309"/>
        </pc:sldMkLst>
        <pc:spChg chg="add mod">
          <ac:chgData name="Laura Black" userId="2dfbc4d3-dc0e-444c-ab23-879dd108f778" providerId="ADAL" clId="{EADFA659-21D2-4A4A-9A9E-C82043D21157}" dt="2025-11-19T10:56:05.080" v="1377"/>
          <ac:spMkLst>
            <pc:docMk/>
            <pc:sldMk cId="0" sldId="309"/>
            <ac:spMk id="2" creationId="{343AB437-A129-9DD6-D1D4-690AAF7A11D2}"/>
          </ac:spMkLst>
        </pc:spChg>
        <pc:spChg chg="add mod">
          <ac:chgData name="Laura Black" userId="2dfbc4d3-dc0e-444c-ab23-879dd108f778" providerId="ADAL" clId="{EADFA659-21D2-4A4A-9A9E-C82043D21157}" dt="2025-11-19T10:56:07.648" v="1378" actId="20577"/>
          <ac:spMkLst>
            <pc:docMk/>
            <pc:sldMk cId="0" sldId="309"/>
            <ac:spMk id="3" creationId="{7CE6E95F-1A61-A836-1FB3-BB27537DF34E}"/>
          </ac:spMkLst>
        </pc:spChg>
        <pc:spChg chg="add mod">
          <ac:chgData name="Laura Black" userId="2dfbc4d3-dc0e-444c-ab23-879dd108f778" providerId="ADAL" clId="{EADFA659-21D2-4A4A-9A9E-C82043D21157}" dt="2025-11-19T10:56:09.667" v="1379" actId="20577"/>
          <ac:spMkLst>
            <pc:docMk/>
            <pc:sldMk cId="0" sldId="309"/>
            <ac:spMk id="5" creationId="{0460EBCB-AC86-8CD1-38E0-3C4E1880EFBE}"/>
          </ac:spMkLst>
        </pc:spChg>
        <pc:spChg chg="add mod">
          <ac:chgData name="Laura Black" userId="2dfbc4d3-dc0e-444c-ab23-879dd108f778" providerId="ADAL" clId="{EADFA659-21D2-4A4A-9A9E-C82043D21157}" dt="2025-11-19T10:56:10.899" v="1380" actId="20577"/>
          <ac:spMkLst>
            <pc:docMk/>
            <pc:sldMk cId="0" sldId="309"/>
            <ac:spMk id="6" creationId="{5DB80558-6114-1D1E-8500-364AC95EB4B8}"/>
          </ac:spMkLst>
        </pc:spChg>
        <pc:spChg chg="add mod">
          <ac:chgData name="Laura Black" userId="2dfbc4d3-dc0e-444c-ab23-879dd108f778" providerId="ADAL" clId="{EADFA659-21D2-4A4A-9A9E-C82043D21157}" dt="2025-11-19T10:58:30.672" v="1436" actId="20577"/>
          <ac:spMkLst>
            <pc:docMk/>
            <pc:sldMk cId="0" sldId="309"/>
            <ac:spMk id="9" creationId="{B8348C31-1A68-1F7F-9DCD-5CC089063183}"/>
          </ac:spMkLst>
        </pc:spChg>
        <pc:spChg chg="add mod">
          <ac:chgData name="Laura Black" userId="2dfbc4d3-dc0e-444c-ab23-879dd108f778" providerId="ADAL" clId="{EADFA659-21D2-4A4A-9A9E-C82043D21157}" dt="2025-11-19T10:58:24.915" v="1431" actId="121"/>
          <ac:spMkLst>
            <pc:docMk/>
            <pc:sldMk cId="0" sldId="309"/>
            <ac:spMk id="10" creationId="{8D174772-C0AB-EB0E-C1D0-1912AEC800F4}"/>
          </ac:spMkLst>
        </pc:spChg>
        <pc:spChg chg="mod">
          <ac:chgData name="Laura Black" userId="2dfbc4d3-dc0e-444c-ab23-879dd108f778" providerId="ADAL" clId="{EADFA659-21D2-4A4A-9A9E-C82043D21157}" dt="2025-11-18T09:15:15.514" v="543" actId="1076"/>
          <ac:spMkLst>
            <pc:docMk/>
            <pc:sldMk cId="0" sldId="309"/>
            <ac:spMk id="17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9T10:56:14.198" v="1383" actId="20577"/>
          <ac:spMkLst>
            <pc:docMk/>
            <pc:sldMk cId="0" sldId="309"/>
            <ac:spMk id="18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09"/>
            <ac:spMk id="19" creationId="{00000000-0000-0000-0000-000000000000}"/>
          </ac:spMkLst>
        </pc:spChg>
        <pc:cxnChg chg="add mod">
          <ac:chgData name="Laura Black" userId="2dfbc4d3-dc0e-444c-ab23-879dd108f778" providerId="ADAL" clId="{EADFA659-21D2-4A4A-9A9E-C82043D21157}" dt="2025-11-19T10:56:05.080" v="1377"/>
          <ac:cxnSpMkLst>
            <pc:docMk/>
            <pc:sldMk cId="0" sldId="309"/>
            <ac:cxnSpMk id="4" creationId="{30ECBD50-B6EE-21C8-F647-3497252BB3BD}"/>
          </ac:cxnSpMkLst>
        </pc:cxnChg>
        <pc:cxnChg chg="add mod">
          <ac:chgData name="Laura Black" userId="2dfbc4d3-dc0e-444c-ab23-879dd108f778" providerId="ADAL" clId="{EADFA659-21D2-4A4A-9A9E-C82043D21157}" dt="2025-11-19T10:56:05.080" v="1377"/>
          <ac:cxnSpMkLst>
            <pc:docMk/>
            <pc:sldMk cId="0" sldId="309"/>
            <ac:cxnSpMk id="7" creationId="{05FCD0EE-177E-3FA3-DBD2-770C1C3AD37B}"/>
          </ac:cxnSpMkLst>
        </pc:cxnChg>
        <pc:cxnChg chg="add mod">
          <ac:chgData name="Laura Black" userId="2dfbc4d3-dc0e-444c-ab23-879dd108f778" providerId="ADAL" clId="{EADFA659-21D2-4A4A-9A9E-C82043D21157}" dt="2025-11-19T10:58:11.757" v="1421" actId="1076"/>
          <ac:cxnSpMkLst>
            <pc:docMk/>
            <pc:sldMk cId="0" sldId="309"/>
            <ac:cxnSpMk id="8" creationId="{CD0099B8-77FE-A20F-111C-739D61E85BB6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5:56.515" v="1704" actId="478"/>
        <pc:sldMkLst>
          <pc:docMk/>
          <pc:sldMk cId="0" sldId="310"/>
        </pc:sldMkLst>
        <pc:spChg chg="add mod">
          <ac:chgData name="Laura Black" userId="2dfbc4d3-dc0e-444c-ab23-879dd108f778" providerId="ADAL" clId="{EADFA659-21D2-4A4A-9A9E-C82043D21157}" dt="2025-11-19T10:56:19.217" v="1385"/>
          <ac:spMkLst>
            <pc:docMk/>
            <pc:sldMk cId="0" sldId="310"/>
            <ac:spMk id="2" creationId="{474D9539-150D-7672-FF49-B87AAFCB61CA}"/>
          </ac:spMkLst>
        </pc:spChg>
        <pc:spChg chg="add mod">
          <ac:chgData name="Laura Black" userId="2dfbc4d3-dc0e-444c-ab23-879dd108f778" providerId="ADAL" clId="{EADFA659-21D2-4A4A-9A9E-C82043D21157}" dt="2025-11-19T10:56:19.217" v="1385"/>
          <ac:spMkLst>
            <pc:docMk/>
            <pc:sldMk cId="0" sldId="310"/>
            <ac:spMk id="3" creationId="{6AA82CCC-8307-D3BA-18E9-EC199245AB62}"/>
          </ac:spMkLst>
        </pc:spChg>
        <pc:spChg chg="add mod">
          <ac:chgData name="Laura Black" userId="2dfbc4d3-dc0e-444c-ab23-879dd108f778" providerId="ADAL" clId="{EADFA659-21D2-4A4A-9A9E-C82043D21157}" dt="2025-11-19T10:56:19.217" v="1385"/>
          <ac:spMkLst>
            <pc:docMk/>
            <pc:sldMk cId="0" sldId="310"/>
            <ac:spMk id="5" creationId="{09C1C9CF-EC45-6FA6-E1F2-202A44AD69F8}"/>
          </ac:spMkLst>
        </pc:spChg>
        <pc:spChg chg="add mod">
          <ac:chgData name="Laura Black" userId="2dfbc4d3-dc0e-444c-ab23-879dd108f778" providerId="ADAL" clId="{EADFA659-21D2-4A4A-9A9E-C82043D21157}" dt="2025-11-19T10:56:19.217" v="1385"/>
          <ac:spMkLst>
            <pc:docMk/>
            <pc:sldMk cId="0" sldId="310"/>
            <ac:spMk id="6" creationId="{903230BA-0A48-86FE-BA92-0B0B00C07577}"/>
          </ac:spMkLst>
        </pc:spChg>
        <pc:spChg chg="add mod">
          <ac:chgData name="Laura Black" userId="2dfbc4d3-dc0e-444c-ab23-879dd108f778" providerId="ADAL" clId="{EADFA659-21D2-4A4A-9A9E-C82043D21157}" dt="2025-11-19T11:15:45.741" v="1698" actId="1076"/>
          <ac:spMkLst>
            <pc:docMk/>
            <pc:sldMk cId="0" sldId="310"/>
            <ac:spMk id="9" creationId="{A75B8371-160F-A2F6-7B7A-76F9456B9F97}"/>
          </ac:spMkLst>
        </pc:spChg>
        <pc:spChg chg="add mod">
          <ac:chgData name="Laura Black" userId="2dfbc4d3-dc0e-444c-ab23-879dd108f778" providerId="ADAL" clId="{EADFA659-21D2-4A4A-9A9E-C82043D21157}" dt="2025-11-19T11:15:54.255" v="1703" actId="20577"/>
          <ac:spMkLst>
            <pc:docMk/>
            <pc:sldMk cId="0" sldId="310"/>
            <ac:spMk id="10" creationId="{F98855BC-AF41-0CB2-DDDC-CC199DF0CCD4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10"/>
            <ac:spMk id="19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10"/>
            <ac:spMk id="23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15:52.965" v="554" actId="1076"/>
          <ac:spMkLst>
            <pc:docMk/>
            <pc:sldMk cId="0" sldId="310"/>
            <ac:spMk id="24" creationId="{F3FBAAAE-4256-A1E6-0708-4AFFFC537A6A}"/>
          </ac:spMkLst>
        </pc:spChg>
        <pc:spChg chg="add mod">
          <ac:chgData name="Laura Black" userId="2dfbc4d3-dc0e-444c-ab23-879dd108f778" providerId="ADAL" clId="{EADFA659-21D2-4A4A-9A9E-C82043D21157}" dt="2025-11-18T09:15:48.590" v="553"/>
          <ac:spMkLst>
            <pc:docMk/>
            <pc:sldMk cId="0" sldId="310"/>
            <ac:spMk id="25" creationId="{A180AD5E-B03A-FDA3-E95F-871448C2E34F}"/>
          </ac:spMkLst>
        </pc:spChg>
        <pc:cxnChg chg="add mod">
          <ac:chgData name="Laura Black" userId="2dfbc4d3-dc0e-444c-ab23-879dd108f778" providerId="ADAL" clId="{EADFA659-21D2-4A4A-9A9E-C82043D21157}" dt="2025-11-19T10:56:19.217" v="1385"/>
          <ac:cxnSpMkLst>
            <pc:docMk/>
            <pc:sldMk cId="0" sldId="310"/>
            <ac:cxnSpMk id="4" creationId="{2AEFF200-75C1-2621-0291-5BFE783D09A5}"/>
          </ac:cxnSpMkLst>
        </pc:cxnChg>
        <pc:cxnChg chg="add mod">
          <ac:chgData name="Laura Black" userId="2dfbc4d3-dc0e-444c-ab23-879dd108f778" providerId="ADAL" clId="{EADFA659-21D2-4A4A-9A9E-C82043D21157}" dt="2025-11-19T10:56:19.217" v="1385"/>
          <ac:cxnSpMkLst>
            <pc:docMk/>
            <pc:sldMk cId="0" sldId="310"/>
            <ac:cxnSpMk id="7" creationId="{6687C1B6-BD60-3B86-CA2E-EDE4A11E11D5}"/>
          </ac:cxnSpMkLst>
        </pc:cxnChg>
        <pc:cxnChg chg="add mod">
          <ac:chgData name="Laura Black" userId="2dfbc4d3-dc0e-444c-ab23-879dd108f778" providerId="ADAL" clId="{EADFA659-21D2-4A4A-9A9E-C82043D21157}" dt="2025-11-19T11:15:45.741" v="1698" actId="1076"/>
          <ac:cxnSpMkLst>
            <pc:docMk/>
            <pc:sldMk cId="0" sldId="310"/>
            <ac:cxnSpMk id="8" creationId="{096902B2-D085-F511-34AC-4BA687B30538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6:13.705" v="1714" actId="20577"/>
        <pc:sldMkLst>
          <pc:docMk/>
          <pc:sldMk cId="0" sldId="311"/>
        </pc:sldMkLst>
        <pc:spChg chg="add mod">
          <ac:chgData name="Laura Black" userId="2dfbc4d3-dc0e-444c-ab23-879dd108f778" providerId="ADAL" clId="{EADFA659-21D2-4A4A-9A9E-C82043D21157}" dt="2025-11-19T10:56:23.939" v="1387"/>
          <ac:spMkLst>
            <pc:docMk/>
            <pc:sldMk cId="0" sldId="311"/>
            <ac:spMk id="2" creationId="{120CFF9C-C840-3C22-2896-31312DD71A5B}"/>
          </ac:spMkLst>
        </pc:spChg>
        <pc:spChg chg="add mod">
          <ac:chgData name="Laura Black" userId="2dfbc4d3-dc0e-444c-ab23-879dd108f778" providerId="ADAL" clId="{EADFA659-21D2-4A4A-9A9E-C82043D21157}" dt="2025-11-19T10:56:27.086" v="1388" actId="20577"/>
          <ac:spMkLst>
            <pc:docMk/>
            <pc:sldMk cId="0" sldId="311"/>
            <ac:spMk id="3" creationId="{C13F8AF0-E473-393A-A639-ECC46A2BFCCB}"/>
          </ac:spMkLst>
        </pc:spChg>
        <pc:spChg chg="add mod">
          <ac:chgData name="Laura Black" userId="2dfbc4d3-dc0e-444c-ab23-879dd108f778" providerId="ADAL" clId="{EADFA659-21D2-4A4A-9A9E-C82043D21157}" dt="2025-11-19T10:56:28.795" v="1389" actId="20577"/>
          <ac:spMkLst>
            <pc:docMk/>
            <pc:sldMk cId="0" sldId="311"/>
            <ac:spMk id="5" creationId="{223BB82D-00FC-5746-9B66-9F5D678DDAD2}"/>
          </ac:spMkLst>
        </pc:spChg>
        <pc:spChg chg="add mod">
          <ac:chgData name="Laura Black" userId="2dfbc4d3-dc0e-444c-ab23-879dd108f778" providerId="ADAL" clId="{EADFA659-21D2-4A4A-9A9E-C82043D21157}" dt="2025-11-19T10:56:30.085" v="1390" actId="20577"/>
          <ac:spMkLst>
            <pc:docMk/>
            <pc:sldMk cId="0" sldId="311"/>
            <ac:spMk id="6" creationId="{A999BF1B-E2F8-98A8-C419-90AD7ED6BFBF}"/>
          </ac:spMkLst>
        </pc:spChg>
        <pc:spChg chg="add mod">
          <ac:chgData name="Laura Black" userId="2dfbc4d3-dc0e-444c-ab23-879dd108f778" providerId="ADAL" clId="{EADFA659-21D2-4A4A-9A9E-C82043D21157}" dt="2025-11-19T11:16:04.864" v="1707" actId="1076"/>
          <ac:spMkLst>
            <pc:docMk/>
            <pc:sldMk cId="0" sldId="311"/>
            <ac:spMk id="9" creationId="{78BE2B77-428E-9E3A-1528-DA983B0C4E32}"/>
          </ac:spMkLst>
        </pc:spChg>
        <pc:spChg chg="add mod">
          <ac:chgData name="Laura Black" userId="2dfbc4d3-dc0e-444c-ab23-879dd108f778" providerId="ADAL" clId="{EADFA659-21D2-4A4A-9A9E-C82043D21157}" dt="2025-11-19T11:16:13.705" v="1714" actId="20577"/>
          <ac:spMkLst>
            <pc:docMk/>
            <pc:sldMk cId="0" sldId="311"/>
            <ac:spMk id="10" creationId="{DA3FF22E-E8C7-EF91-9EAF-B440520FEBE4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11"/>
            <ac:spMk id="19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16:42.467" v="560" actId="1076"/>
          <ac:spMkLst>
            <pc:docMk/>
            <pc:sldMk cId="0" sldId="311"/>
            <ac:spMk id="23" creationId="{DEF33BC3-0BE9-8F23-4F8D-29477731478D}"/>
          </ac:spMkLst>
        </pc:spChg>
        <pc:spChg chg="add mod">
          <ac:chgData name="Laura Black" userId="2dfbc4d3-dc0e-444c-ab23-879dd108f778" providerId="ADAL" clId="{EADFA659-21D2-4A4A-9A9E-C82043D21157}" dt="2025-11-19T10:56:34.119" v="1393" actId="20577"/>
          <ac:spMkLst>
            <pc:docMk/>
            <pc:sldMk cId="0" sldId="311"/>
            <ac:spMk id="24" creationId="{5F419765-19B9-C6DE-D4B7-2B5C67C7C632}"/>
          </ac:spMkLst>
        </pc:spChg>
        <pc:cxnChg chg="add mod">
          <ac:chgData name="Laura Black" userId="2dfbc4d3-dc0e-444c-ab23-879dd108f778" providerId="ADAL" clId="{EADFA659-21D2-4A4A-9A9E-C82043D21157}" dt="2025-11-19T10:56:23.939" v="1387"/>
          <ac:cxnSpMkLst>
            <pc:docMk/>
            <pc:sldMk cId="0" sldId="311"/>
            <ac:cxnSpMk id="4" creationId="{96AFF9DF-7D53-5221-5B9B-63E6D49B7E42}"/>
          </ac:cxnSpMkLst>
        </pc:cxnChg>
        <pc:cxnChg chg="add mod">
          <ac:chgData name="Laura Black" userId="2dfbc4d3-dc0e-444c-ab23-879dd108f778" providerId="ADAL" clId="{EADFA659-21D2-4A4A-9A9E-C82043D21157}" dt="2025-11-19T10:56:23.939" v="1387"/>
          <ac:cxnSpMkLst>
            <pc:docMk/>
            <pc:sldMk cId="0" sldId="311"/>
            <ac:cxnSpMk id="7" creationId="{FABFD944-0CBA-BB33-B1A2-65FA77DF4CC3}"/>
          </ac:cxnSpMkLst>
        </pc:cxnChg>
        <pc:cxnChg chg="add mod">
          <ac:chgData name="Laura Black" userId="2dfbc4d3-dc0e-444c-ab23-879dd108f778" providerId="ADAL" clId="{EADFA659-21D2-4A4A-9A9E-C82043D21157}" dt="2025-11-19T11:16:04.864" v="1707" actId="1076"/>
          <ac:cxnSpMkLst>
            <pc:docMk/>
            <pc:sldMk cId="0" sldId="311"/>
            <ac:cxnSpMk id="8" creationId="{671CA455-95E9-B31B-BF96-DADA7AD44CB2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6:42.071" v="1724" actId="20577"/>
        <pc:sldMkLst>
          <pc:docMk/>
          <pc:sldMk cId="0" sldId="312"/>
        </pc:sldMkLst>
        <pc:spChg chg="add mod">
          <ac:chgData name="Laura Black" userId="2dfbc4d3-dc0e-444c-ab23-879dd108f778" providerId="ADAL" clId="{EADFA659-21D2-4A4A-9A9E-C82043D21157}" dt="2025-11-19T10:56:37.592" v="1395"/>
          <ac:spMkLst>
            <pc:docMk/>
            <pc:sldMk cId="0" sldId="312"/>
            <ac:spMk id="2" creationId="{7E33D01E-CBE3-41AF-D1A4-64AEF5B5AB22}"/>
          </ac:spMkLst>
        </pc:spChg>
        <pc:spChg chg="add mod">
          <ac:chgData name="Laura Black" userId="2dfbc4d3-dc0e-444c-ab23-879dd108f778" providerId="ADAL" clId="{EADFA659-21D2-4A4A-9A9E-C82043D21157}" dt="2025-11-19T10:56:37.592" v="1395"/>
          <ac:spMkLst>
            <pc:docMk/>
            <pc:sldMk cId="0" sldId="312"/>
            <ac:spMk id="3" creationId="{F2DF46D1-CC97-7EDD-F45B-1B3BC375CE76}"/>
          </ac:spMkLst>
        </pc:spChg>
        <pc:spChg chg="add mod">
          <ac:chgData name="Laura Black" userId="2dfbc4d3-dc0e-444c-ab23-879dd108f778" providerId="ADAL" clId="{EADFA659-21D2-4A4A-9A9E-C82043D21157}" dt="2025-11-19T10:56:37.592" v="1395"/>
          <ac:spMkLst>
            <pc:docMk/>
            <pc:sldMk cId="0" sldId="312"/>
            <ac:spMk id="5" creationId="{FEABD4B9-AC52-7125-38D2-91AF9E429DFE}"/>
          </ac:spMkLst>
        </pc:spChg>
        <pc:spChg chg="add mod">
          <ac:chgData name="Laura Black" userId="2dfbc4d3-dc0e-444c-ab23-879dd108f778" providerId="ADAL" clId="{EADFA659-21D2-4A4A-9A9E-C82043D21157}" dt="2025-11-19T10:56:37.592" v="1395"/>
          <ac:spMkLst>
            <pc:docMk/>
            <pc:sldMk cId="0" sldId="312"/>
            <ac:spMk id="6" creationId="{7E3D63EC-1D47-D47B-5FEA-186E7D12E397}"/>
          </ac:spMkLst>
        </pc:spChg>
        <pc:spChg chg="add mod">
          <ac:chgData name="Laura Black" userId="2dfbc4d3-dc0e-444c-ab23-879dd108f778" providerId="ADAL" clId="{EADFA659-21D2-4A4A-9A9E-C82043D21157}" dt="2025-11-19T11:16:34.089" v="1722" actId="1076"/>
          <ac:spMkLst>
            <pc:docMk/>
            <pc:sldMk cId="0" sldId="312"/>
            <ac:spMk id="9" creationId="{29C99A83-2BA6-0578-DA16-61A949A87F31}"/>
          </ac:spMkLst>
        </pc:spChg>
        <pc:spChg chg="add mod">
          <ac:chgData name="Laura Black" userId="2dfbc4d3-dc0e-444c-ab23-879dd108f778" providerId="ADAL" clId="{EADFA659-21D2-4A4A-9A9E-C82043D21157}" dt="2025-11-19T11:16:34.089" v="1722" actId="1076"/>
          <ac:spMkLst>
            <pc:docMk/>
            <pc:sldMk cId="0" sldId="312"/>
            <ac:spMk id="10" creationId="{A0C48FD8-8844-07C0-B09C-C2862676858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12"/>
            <ac:spMk id="19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12"/>
            <ac:spMk id="23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20:08.644" v="572" actId="1076"/>
          <ac:spMkLst>
            <pc:docMk/>
            <pc:sldMk cId="0" sldId="312"/>
            <ac:spMk id="24" creationId="{0582B0A0-FFF6-7CA8-35C6-A7D41ACE0009}"/>
          </ac:spMkLst>
        </pc:spChg>
        <pc:spChg chg="add mod">
          <ac:chgData name="Laura Black" userId="2dfbc4d3-dc0e-444c-ab23-879dd108f778" providerId="ADAL" clId="{EADFA659-21D2-4A4A-9A9E-C82043D21157}" dt="2025-11-19T11:16:42.071" v="1724" actId="20577"/>
          <ac:spMkLst>
            <pc:docMk/>
            <pc:sldMk cId="0" sldId="312"/>
            <ac:spMk id="25" creationId="{ABF35B52-7B2E-AD2A-D17D-85933A8D12E3}"/>
          </ac:spMkLst>
        </pc:spChg>
        <pc:cxnChg chg="add mod">
          <ac:chgData name="Laura Black" userId="2dfbc4d3-dc0e-444c-ab23-879dd108f778" providerId="ADAL" clId="{EADFA659-21D2-4A4A-9A9E-C82043D21157}" dt="2025-11-19T10:56:37.592" v="1395"/>
          <ac:cxnSpMkLst>
            <pc:docMk/>
            <pc:sldMk cId="0" sldId="312"/>
            <ac:cxnSpMk id="4" creationId="{6083780F-F2E1-EA7A-84E6-2F6877D1E72A}"/>
          </ac:cxnSpMkLst>
        </pc:cxnChg>
        <pc:cxnChg chg="add mod">
          <ac:chgData name="Laura Black" userId="2dfbc4d3-dc0e-444c-ab23-879dd108f778" providerId="ADAL" clId="{EADFA659-21D2-4A4A-9A9E-C82043D21157}" dt="2025-11-19T10:56:37.592" v="1395"/>
          <ac:cxnSpMkLst>
            <pc:docMk/>
            <pc:sldMk cId="0" sldId="312"/>
            <ac:cxnSpMk id="7" creationId="{AFC43C71-7903-3AE7-D9E2-6CA6F2469FCD}"/>
          </ac:cxnSpMkLst>
        </pc:cxnChg>
        <pc:cxnChg chg="add mod">
          <ac:chgData name="Laura Black" userId="2dfbc4d3-dc0e-444c-ab23-879dd108f778" providerId="ADAL" clId="{EADFA659-21D2-4A4A-9A9E-C82043D21157}" dt="2025-11-19T11:16:34.089" v="1722" actId="1076"/>
          <ac:cxnSpMkLst>
            <pc:docMk/>
            <pc:sldMk cId="0" sldId="312"/>
            <ac:cxnSpMk id="8" creationId="{EC66C069-5DA0-A714-7EFE-62FA4225DE2C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6:58.210" v="1735" actId="478"/>
        <pc:sldMkLst>
          <pc:docMk/>
          <pc:sldMk cId="0" sldId="313"/>
        </pc:sldMkLst>
        <pc:spChg chg="add mod">
          <ac:chgData name="Laura Black" userId="2dfbc4d3-dc0e-444c-ab23-879dd108f778" providerId="ADAL" clId="{EADFA659-21D2-4A4A-9A9E-C82043D21157}" dt="2025-11-19T10:56:41.777" v="1397"/>
          <ac:spMkLst>
            <pc:docMk/>
            <pc:sldMk cId="0" sldId="313"/>
            <ac:spMk id="2" creationId="{E0E545E4-17D6-6AA7-A9B7-273E8ED3108E}"/>
          </ac:spMkLst>
        </pc:spChg>
        <pc:spChg chg="add mod">
          <ac:chgData name="Laura Black" userId="2dfbc4d3-dc0e-444c-ab23-879dd108f778" providerId="ADAL" clId="{EADFA659-21D2-4A4A-9A9E-C82043D21157}" dt="2025-11-19T10:56:46.013" v="1400" actId="20577"/>
          <ac:spMkLst>
            <pc:docMk/>
            <pc:sldMk cId="0" sldId="313"/>
            <ac:spMk id="3" creationId="{D110B375-16B8-D0BC-2B74-7D377FE99741}"/>
          </ac:spMkLst>
        </pc:spChg>
        <pc:spChg chg="add mod">
          <ac:chgData name="Laura Black" userId="2dfbc4d3-dc0e-444c-ab23-879dd108f778" providerId="ADAL" clId="{EADFA659-21D2-4A4A-9A9E-C82043D21157}" dt="2025-11-19T10:56:52.163" v="1402" actId="20577"/>
          <ac:spMkLst>
            <pc:docMk/>
            <pc:sldMk cId="0" sldId="313"/>
            <ac:spMk id="5" creationId="{1F9F2764-0E0C-E3F5-742E-D1A170101FAF}"/>
          </ac:spMkLst>
        </pc:spChg>
        <pc:spChg chg="add mod">
          <ac:chgData name="Laura Black" userId="2dfbc4d3-dc0e-444c-ab23-879dd108f778" providerId="ADAL" clId="{EADFA659-21D2-4A4A-9A9E-C82043D21157}" dt="2025-11-19T10:56:48.025" v="1401" actId="20577"/>
          <ac:spMkLst>
            <pc:docMk/>
            <pc:sldMk cId="0" sldId="313"/>
            <ac:spMk id="6" creationId="{ED5D93A6-9EE6-1C4D-E7A1-1B007F2A2B37}"/>
          </ac:spMkLst>
        </pc:spChg>
        <pc:spChg chg="add mod">
          <ac:chgData name="Laura Black" userId="2dfbc4d3-dc0e-444c-ab23-879dd108f778" providerId="ADAL" clId="{EADFA659-21D2-4A4A-9A9E-C82043D21157}" dt="2025-11-19T11:16:52.132" v="1729" actId="1076"/>
          <ac:spMkLst>
            <pc:docMk/>
            <pc:sldMk cId="0" sldId="313"/>
            <ac:spMk id="9" creationId="{1E0EED9B-44A2-BE85-C941-F48A9A6ABFA3}"/>
          </ac:spMkLst>
        </pc:spChg>
        <pc:spChg chg="add mod">
          <ac:chgData name="Laura Black" userId="2dfbc4d3-dc0e-444c-ab23-879dd108f778" providerId="ADAL" clId="{EADFA659-21D2-4A4A-9A9E-C82043D21157}" dt="2025-11-19T11:16:56.548" v="1733" actId="20577"/>
          <ac:spMkLst>
            <pc:docMk/>
            <pc:sldMk cId="0" sldId="313"/>
            <ac:spMk id="10" creationId="{B8056FB5-D2D2-0891-71DE-11C5CB489E6F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13"/>
            <ac:spMk id="19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21:12.015" v="578" actId="1076"/>
          <ac:spMkLst>
            <pc:docMk/>
            <pc:sldMk cId="0" sldId="313"/>
            <ac:spMk id="23" creationId="{37EC21E2-C9BE-41C2-48B1-C4C2DBDDBBBC}"/>
          </ac:spMkLst>
        </pc:spChg>
        <pc:spChg chg="add mod">
          <ac:chgData name="Laura Black" userId="2dfbc4d3-dc0e-444c-ab23-879dd108f778" providerId="ADAL" clId="{EADFA659-21D2-4A4A-9A9E-C82043D21157}" dt="2025-11-19T11:16:44.848" v="1726" actId="20577"/>
          <ac:spMkLst>
            <pc:docMk/>
            <pc:sldMk cId="0" sldId="313"/>
            <ac:spMk id="24" creationId="{DD03F342-8EFC-F9FF-06E3-9D20A96C8308}"/>
          </ac:spMkLst>
        </pc:spChg>
        <pc:cxnChg chg="add mod">
          <ac:chgData name="Laura Black" userId="2dfbc4d3-dc0e-444c-ab23-879dd108f778" providerId="ADAL" clId="{EADFA659-21D2-4A4A-9A9E-C82043D21157}" dt="2025-11-19T10:56:41.777" v="1397"/>
          <ac:cxnSpMkLst>
            <pc:docMk/>
            <pc:sldMk cId="0" sldId="313"/>
            <ac:cxnSpMk id="4" creationId="{C2C96368-65F7-DFAE-C241-24445D0844E0}"/>
          </ac:cxnSpMkLst>
        </pc:cxnChg>
        <pc:cxnChg chg="add mod">
          <ac:chgData name="Laura Black" userId="2dfbc4d3-dc0e-444c-ab23-879dd108f778" providerId="ADAL" clId="{EADFA659-21D2-4A4A-9A9E-C82043D21157}" dt="2025-11-19T10:56:41.777" v="1397"/>
          <ac:cxnSpMkLst>
            <pc:docMk/>
            <pc:sldMk cId="0" sldId="313"/>
            <ac:cxnSpMk id="7" creationId="{993A23A7-2F47-634F-C7B5-0B576EF5985B}"/>
          </ac:cxnSpMkLst>
        </pc:cxnChg>
        <pc:cxnChg chg="add mod">
          <ac:chgData name="Laura Black" userId="2dfbc4d3-dc0e-444c-ab23-879dd108f778" providerId="ADAL" clId="{EADFA659-21D2-4A4A-9A9E-C82043D21157}" dt="2025-11-19T11:16:52.132" v="1729" actId="1076"/>
          <ac:cxnSpMkLst>
            <pc:docMk/>
            <pc:sldMk cId="0" sldId="313"/>
            <ac:cxnSpMk id="8" creationId="{E49419E5-7286-A4F6-AA3A-9C427F7A196E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7:09.149" v="1742" actId="20577"/>
        <pc:sldMkLst>
          <pc:docMk/>
          <pc:sldMk cId="0" sldId="314"/>
        </pc:sldMkLst>
        <pc:spChg chg="add mod">
          <ac:chgData name="Laura Black" userId="2dfbc4d3-dc0e-444c-ab23-879dd108f778" providerId="ADAL" clId="{EADFA659-21D2-4A4A-9A9E-C82043D21157}" dt="2025-11-19T10:56:59.125" v="1406"/>
          <ac:spMkLst>
            <pc:docMk/>
            <pc:sldMk cId="0" sldId="314"/>
            <ac:spMk id="2" creationId="{5469BD61-F279-AE52-CC81-97505C7313A7}"/>
          </ac:spMkLst>
        </pc:spChg>
        <pc:spChg chg="add mod">
          <ac:chgData name="Laura Black" userId="2dfbc4d3-dc0e-444c-ab23-879dd108f778" providerId="ADAL" clId="{EADFA659-21D2-4A4A-9A9E-C82043D21157}" dt="2025-11-19T10:56:59.125" v="1406"/>
          <ac:spMkLst>
            <pc:docMk/>
            <pc:sldMk cId="0" sldId="314"/>
            <ac:spMk id="3" creationId="{401FE0F8-3EC7-9BFA-2528-7F330075D2E7}"/>
          </ac:spMkLst>
        </pc:spChg>
        <pc:spChg chg="add mod">
          <ac:chgData name="Laura Black" userId="2dfbc4d3-dc0e-444c-ab23-879dd108f778" providerId="ADAL" clId="{EADFA659-21D2-4A4A-9A9E-C82043D21157}" dt="2025-11-19T10:56:59.125" v="1406"/>
          <ac:spMkLst>
            <pc:docMk/>
            <pc:sldMk cId="0" sldId="314"/>
            <ac:spMk id="5" creationId="{4533E3F9-5922-119A-11F5-9F859F81376C}"/>
          </ac:spMkLst>
        </pc:spChg>
        <pc:spChg chg="add mod">
          <ac:chgData name="Laura Black" userId="2dfbc4d3-dc0e-444c-ab23-879dd108f778" providerId="ADAL" clId="{EADFA659-21D2-4A4A-9A9E-C82043D21157}" dt="2025-11-19T10:56:59.125" v="1406"/>
          <ac:spMkLst>
            <pc:docMk/>
            <pc:sldMk cId="0" sldId="314"/>
            <ac:spMk id="6" creationId="{65A158AF-8B23-1FB1-3B0D-20AC603FBF9E}"/>
          </ac:spMkLst>
        </pc:spChg>
        <pc:spChg chg="add mod">
          <ac:chgData name="Laura Black" userId="2dfbc4d3-dc0e-444c-ab23-879dd108f778" providerId="ADAL" clId="{EADFA659-21D2-4A4A-9A9E-C82043D21157}" dt="2025-11-19T11:17:05.595" v="1738" actId="1076"/>
          <ac:spMkLst>
            <pc:docMk/>
            <pc:sldMk cId="0" sldId="314"/>
            <ac:spMk id="9" creationId="{30EAD1E1-3AB1-9179-9A9A-1EF02B759A08}"/>
          </ac:spMkLst>
        </pc:spChg>
        <pc:spChg chg="add mod">
          <ac:chgData name="Laura Black" userId="2dfbc4d3-dc0e-444c-ab23-879dd108f778" providerId="ADAL" clId="{EADFA659-21D2-4A4A-9A9E-C82043D21157}" dt="2025-11-19T11:17:09.149" v="1742" actId="20577"/>
          <ac:spMkLst>
            <pc:docMk/>
            <pc:sldMk cId="0" sldId="314"/>
            <ac:spMk id="10" creationId="{409E8222-FB7F-2D66-F2D3-71F798575595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14"/>
            <ac:spMk id="19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14"/>
            <ac:spMk id="23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22:52.693" v="589" actId="1076"/>
          <ac:spMkLst>
            <pc:docMk/>
            <pc:sldMk cId="0" sldId="314"/>
            <ac:spMk id="24" creationId="{70FE7CF1-0230-1A03-9EEB-4234438CD978}"/>
          </ac:spMkLst>
        </pc:spChg>
        <pc:spChg chg="add mod">
          <ac:chgData name="Laura Black" userId="2dfbc4d3-dc0e-444c-ab23-879dd108f778" providerId="ADAL" clId="{EADFA659-21D2-4A4A-9A9E-C82043D21157}" dt="2025-11-19T10:57:27.442" v="1418" actId="20577"/>
          <ac:spMkLst>
            <pc:docMk/>
            <pc:sldMk cId="0" sldId="314"/>
            <ac:spMk id="25" creationId="{EEE2E2E5-9EC5-7462-4DB3-E0D5AF9FAAFF}"/>
          </ac:spMkLst>
        </pc:spChg>
        <pc:cxnChg chg="add mod">
          <ac:chgData name="Laura Black" userId="2dfbc4d3-dc0e-444c-ab23-879dd108f778" providerId="ADAL" clId="{EADFA659-21D2-4A4A-9A9E-C82043D21157}" dt="2025-11-19T10:56:59.125" v="1406"/>
          <ac:cxnSpMkLst>
            <pc:docMk/>
            <pc:sldMk cId="0" sldId="314"/>
            <ac:cxnSpMk id="4" creationId="{A4906A51-D6FB-168C-90BD-311CE33F041D}"/>
          </ac:cxnSpMkLst>
        </pc:cxnChg>
        <pc:cxnChg chg="add mod">
          <ac:chgData name="Laura Black" userId="2dfbc4d3-dc0e-444c-ab23-879dd108f778" providerId="ADAL" clId="{EADFA659-21D2-4A4A-9A9E-C82043D21157}" dt="2025-11-19T10:56:59.125" v="1406"/>
          <ac:cxnSpMkLst>
            <pc:docMk/>
            <pc:sldMk cId="0" sldId="314"/>
            <ac:cxnSpMk id="7" creationId="{BFE6C1CF-458A-0C4B-7A9D-06ED8F19BB8E}"/>
          </ac:cxnSpMkLst>
        </pc:cxnChg>
        <pc:cxnChg chg="add mod">
          <ac:chgData name="Laura Black" userId="2dfbc4d3-dc0e-444c-ab23-879dd108f778" providerId="ADAL" clId="{EADFA659-21D2-4A4A-9A9E-C82043D21157}" dt="2025-11-19T11:17:05.595" v="1738" actId="1076"/>
          <ac:cxnSpMkLst>
            <pc:docMk/>
            <pc:sldMk cId="0" sldId="314"/>
            <ac:cxnSpMk id="8" creationId="{58D7716B-D786-5AAC-8AAA-F41FFE62DED7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7:17.891" v="1749" actId="20577"/>
        <pc:sldMkLst>
          <pc:docMk/>
          <pc:sldMk cId="0" sldId="315"/>
        </pc:sldMkLst>
        <pc:spChg chg="add mod">
          <ac:chgData name="Laura Black" userId="2dfbc4d3-dc0e-444c-ab23-879dd108f778" providerId="ADAL" clId="{EADFA659-21D2-4A4A-9A9E-C82043D21157}" dt="2025-11-19T10:57:03.019" v="1408"/>
          <ac:spMkLst>
            <pc:docMk/>
            <pc:sldMk cId="0" sldId="315"/>
            <ac:spMk id="2" creationId="{2CE037D3-2383-91AC-D8F6-3A9AE34A745E}"/>
          </ac:spMkLst>
        </pc:spChg>
        <pc:spChg chg="add mod">
          <ac:chgData name="Laura Black" userId="2dfbc4d3-dc0e-444c-ab23-879dd108f778" providerId="ADAL" clId="{EADFA659-21D2-4A4A-9A9E-C82043D21157}" dt="2025-11-19T10:57:06.312" v="1409" actId="20577"/>
          <ac:spMkLst>
            <pc:docMk/>
            <pc:sldMk cId="0" sldId="315"/>
            <ac:spMk id="3" creationId="{5F7655CA-6532-DF20-DC36-4E7DAA069DA5}"/>
          </ac:spMkLst>
        </pc:spChg>
        <pc:spChg chg="add mod">
          <ac:chgData name="Laura Black" userId="2dfbc4d3-dc0e-444c-ab23-879dd108f778" providerId="ADAL" clId="{EADFA659-21D2-4A4A-9A9E-C82043D21157}" dt="2025-11-19T10:57:03.019" v="1408"/>
          <ac:spMkLst>
            <pc:docMk/>
            <pc:sldMk cId="0" sldId="315"/>
            <ac:spMk id="5" creationId="{C053CCF2-53A6-3A1E-4A50-F92A897D2BDF}"/>
          </ac:spMkLst>
        </pc:spChg>
        <pc:spChg chg="add mod">
          <ac:chgData name="Laura Black" userId="2dfbc4d3-dc0e-444c-ab23-879dd108f778" providerId="ADAL" clId="{EADFA659-21D2-4A4A-9A9E-C82043D21157}" dt="2025-11-19T10:57:07.269" v="1410" actId="20577"/>
          <ac:spMkLst>
            <pc:docMk/>
            <pc:sldMk cId="0" sldId="315"/>
            <ac:spMk id="6" creationId="{F6EC93D1-C69A-EB17-9A09-7747A910302D}"/>
          </ac:spMkLst>
        </pc:spChg>
        <pc:spChg chg="add mod">
          <ac:chgData name="Laura Black" userId="2dfbc4d3-dc0e-444c-ab23-879dd108f778" providerId="ADAL" clId="{EADFA659-21D2-4A4A-9A9E-C82043D21157}" dt="2025-11-19T11:17:14.961" v="1745" actId="1076"/>
          <ac:spMkLst>
            <pc:docMk/>
            <pc:sldMk cId="0" sldId="315"/>
            <ac:spMk id="9" creationId="{EE343A79-CB51-A7D1-8D4B-B21241AE816B}"/>
          </ac:spMkLst>
        </pc:spChg>
        <pc:spChg chg="add mod">
          <ac:chgData name="Laura Black" userId="2dfbc4d3-dc0e-444c-ab23-879dd108f778" providerId="ADAL" clId="{EADFA659-21D2-4A4A-9A9E-C82043D21157}" dt="2025-11-19T11:17:17.891" v="1749" actId="20577"/>
          <ac:spMkLst>
            <pc:docMk/>
            <pc:sldMk cId="0" sldId="315"/>
            <ac:spMk id="10" creationId="{D0AD177A-5182-AE39-0F89-F5954BAD4368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15"/>
            <ac:spMk id="19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23:11.943" v="599" actId="1076"/>
          <ac:spMkLst>
            <pc:docMk/>
            <pc:sldMk cId="0" sldId="315"/>
            <ac:spMk id="23" creationId="{10DE4739-1769-B1B9-50F4-39F5E2B8E143}"/>
          </ac:spMkLst>
        </pc:spChg>
        <pc:spChg chg="add mod">
          <ac:chgData name="Laura Black" userId="2dfbc4d3-dc0e-444c-ab23-879dd108f778" providerId="ADAL" clId="{EADFA659-21D2-4A4A-9A9E-C82043D21157}" dt="2025-11-19T10:57:14.724" v="1413" actId="20577"/>
          <ac:spMkLst>
            <pc:docMk/>
            <pc:sldMk cId="0" sldId="315"/>
            <ac:spMk id="24" creationId="{5FBE8E98-0611-93D4-C6AC-95BC010853DE}"/>
          </ac:spMkLst>
        </pc:spChg>
        <pc:cxnChg chg="add mod">
          <ac:chgData name="Laura Black" userId="2dfbc4d3-dc0e-444c-ab23-879dd108f778" providerId="ADAL" clId="{EADFA659-21D2-4A4A-9A9E-C82043D21157}" dt="2025-11-19T10:57:03.019" v="1408"/>
          <ac:cxnSpMkLst>
            <pc:docMk/>
            <pc:sldMk cId="0" sldId="315"/>
            <ac:cxnSpMk id="4" creationId="{B2099BF2-1DB8-EEC4-B8A6-C471AAF1A060}"/>
          </ac:cxnSpMkLst>
        </pc:cxnChg>
        <pc:cxnChg chg="add mod">
          <ac:chgData name="Laura Black" userId="2dfbc4d3-dc0e-444c-ab23-879dd108f778" providerId="ADAL" clId="{EADFA659-21D2-4A4A-9A9E-C82043D21157}" dt="2025-11-19T10:57:03.019" v="1408"/>
          <ac:cxnSpMkLst>
            <pc:docMk/>
            <pc:sldMk cId="0" sldId="315"/>
            <ac:cxnSpMk id="7" creationId="{8693C772-74CF-E2A0-1767-0BCD0503D9A8}"/>
          </ac:cxnSpMkLst>
        </pc:cxnChg>
        <pc:cxnChg chg="add mod">
          <ac:chgData name="Laura Black" userId="2dfbc4d3-dc0e-444c-ab23-879dd108f778" providerId="ADAL" clId="{EADFA659-21D2-4A4A-9A9E-C82043D21157}" dt="2025-11-19T11:17:14.961" v="1745" actId="1076"/>
          <ac:cxnSpMkLst>
            <pc:docMk/>
            <pc:sldMk cId="0" sldId="315"/>
            <ac:cxnSpMk id="8" creationId="{2ECA1D74-4E9D-F3B5-3868-78E9E993BABB}"/>
          </ac:cxnSpMkLst>
        </pc:cxnChg>
      </pc:sldChg>
      <pc:sldChg chg="addSp delSp modSp mod">
        <pc:chgData name="Laura Black" userId="2dfbc4d3-dc0e-444c-ab23-879dd108f778" providerId="ADAL" clId="{EADFA659-21D2-4A4A-9A9E-C82043D21157}" dt="2025-11-19T11:17:50.485" v="1766" actId="478"/>
        <pc:sldMkLst>
          <pc:docMk/>
          <pc:sldMk cId="0" sldId="316"/>
        </pc:sldMkLst>
        <pc:spChg chg="add mod">
          <ac:chgData name="Laura Black" userId="2dfbc4d3-dc0e-444c-ab23-879dd108f778" providerId="ADAL" clId="{EADFA659-21D2-4A4A-9A9E-C82043D21157}" dt="2025-11-19T10:57:18.720" v="1415"/>
          <ac:spMkLst>
            <pc:docMk/>
            <pc:sldMk cId="0" sldId="316"/>
            <ac:spMk id="2" creationId="{4074D8C2-92B7-D60B-A2A1-303D183AB24C}"/>
          </ac:spMkLst>
        </pc:spChg>
        <pc:spChg chg="add mod">
          <ac:chgData name="Laura Black" userId="2dfbc4d3-dc0e-444c-ab23-879dd108f778" providerId="ADAL" clId="{EADFA659-21D2-4A4A-9A9E-C82043D21157}" dt="2025-11-19T10:57:18.720" v="1415"/>
          <ac:spMkLst>
            <pc:docMk/>
            <pc:sldMk cId="0" sldId="316"/>
            <ac:spMk id="3" creationId="{55210CDA-27CD-3299-8955-9B7043A8326E}"/>
          </ac:spMkLst>
        </pc:spChg>
        <pc:spChg chg="add mod">
          <ac:chgData name="Laura Black" userId="2dfbc4d3-dc0e-444c-ab23-879dd108f778" providerId="ADAL" clId="{EADFA659-21D2-4A4A-9A9E-C82043D21157}" dt="2025-11-19T10:57:18.720" v="1415"/>
          <ac:spMkLst>
            <pc:docMk/>
            <pc:sldMk cId="0" sldId="316"/>
            <ac:spMk id="5" creationId="{8B42D2F9-8C8D-2696-4E54-1B2DC08FF5A8}"/>
          </ac:spMkLst>
        </pc:spChg>
        <pc:spChg chg="add mod">
          <ac:chgData name="Laura Black" userId="2dfbc4d3-dc0e-444c-ab23-879dd108f778" providerId="ADAL" clId="{EADFA659-21D2-4A4A-9A9E-C82043D21157}" dt="2025-11-19T10:57:18.720" v="1415"/>
          <ac:spMkLst>
            <pc:docMk/>
            <pc:sldMk cId="0" sldId="316"/>
            <ac:spMk id="6" creationId="{3A8ABD50-3EFF-C205-34AE-61DEF86113B9}"/>
          </ac:spMkLst>
        </pc:spChg>
        <pc:spChg chg="add mod">
          <ac:chgData name="Laura Black" userId="2dfbc4d3-dc0e-444c-ab23-879dd108f778" providerId="ADAL" clId="{EADFA659-21D2-4A4A-9A9E-C82043D21157}" dt="2025-11-19T11:17:33.980" v="1757" actId="1076"/>
          <ac:spMkLst>
            <pc:docMk/>
            <pc:sldMk cId="0" sldId="316"/>
            <ac:spMk id="12" creationId="{ACBFE867-CE4E-E5BA-F017-32335020D98B}"/>
          </ac:spMkLst>
        </pc:spChg>
        <pc:spChg chg="add mod">
          <ac:chgData name="Laura Black" userId="2dfbc4d3-dc0e-444c-ab23-879dd108f778" providerId="ADAL" clId="{EADFA659-21D2-4A4A-9A9E-C82043D21157}" dt="2025-11-19T11:17:39.880" v="1765" actId="20577"/>
          <ac:spMkLst>
            <pc:docMk/>
            <pc:sldMk cId="0" sldId="316"/>
            <ac:spMk id="13" creationId="{D44BE17F-994B-8023-3ADC-48F36AFE22EE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16"/>
            <ac:spMk id="19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08.140" v="102"/>
          <ac:spMkLst>
            <pc:docMk/>
            <pc:sldMk cId="0" sldId="316"/>
            <ac:spMk id="23" creationId="{00000000-0000-0000-0000-000000000000}"/>
          </ac:spMkLst>
        </pc:spChg>
        <pc:spChg chg="add mod">
          <ac:chgData name="Laura Black" userId="2dfbc4d3-dc0e-444c-ab23-879dd108f778" providerId="ADAL" clId="{EADFA659-21D2-4A4A-9A9E-C82043D21157}" dt="2025-11-18T09:23:34.871" v="613" actId="1076"/>
          <ac:spMkLst>
            <pc:docMk/>
            <pc:sldMk cId="0" sldId="316"/>
            <ac:spMk id="24" creationId="{72B0FF31-9A90-5BAA-B8D4-9BD85CC8178E}"/>
          </ac:spMkLst>
        </pc:spChg>
        <pc:spChg chg="add mod">
          <ac:chgData name="Laura Black" userId="2dfbc4d3-dc0e-444c-ab23-879dd108f778" providerId="ADAL" clId="{EADFA659-21D2-4A4A-9A9E-C82043D21157}" dt="2025-11-19T10:57:21.683" v="1417" actId="20577"/>
          <ac:spMkLst>
            <pc:docMk/>
            <pc:sldMk cId="0" sldId="316"/>
            <ac:spMk id="25" creationId="{36EB3151-03ED-79CD-7F96-9B8CA487836D}"/>
          </ac:spMkLst>
        </pc:spChg>
        <pc:cxnChg chg="add mod">
          <ac:chgData name="Laura Black" userId="2dfbc4d3-dc0e-444c-ab23-879dd108f778" providerId="ADAL" clId="{EADFA659-21D2-4A4A-9A9E-C82043D21157}" dt="2025-11-19T10:57:18.720" v="1415"/>
          <ac:cxnSpMkLst>
            <pc:docMk/>
            <pc:sldMk cId="0" sldId="316"/>
            <ac:cxnSpMk id="4" creationId="{269C1CA6-4106-9094-A672-C18BE93FDCFD}"/>
          </ac:cxnSpMkLst>
        </pc:cxnChg>
        <pc:cxnChg chg="add mod">
          <ac:chgData name="Laura Black" userId="2dfbc4d3-dc0e-444c-ab23-879dd108f778" providerId="ADAL" clId="{EADFA659-21D2-4A4A-9A9E-C82043D21157}" dt="2025-11-19T10:57:18.720" v="1415"/>
          <ac:cxnSpMkLst>
            <pc:docMk/>
            <pc:sldMk cId="0" sldId="316"/>
            <ac:cxnSpMk id="7" creationId="{110EA9C0-4941-C1F1-574A-08F86B08502A}"/>
          </ac:cxnSpMkLst>
        </pc:cxnChg>
        <pc:cxnChg chg="add mod">
          <ac:chgData name="Laura Black" userId="2dfbc4d3-dc0e-444c-ab23-879dd108f778" providerId="ADAL" clId="{EADFA659-21D2-4A4A-9A9E-C82043D21157}" dt="2025-11-19T11:17:33.980" v="1757" actId="1076"/>
          <ac:cxnSpMkLst>
            <pc:docMk/>
            <pc:sldMk cId="0" sldId="316"/>
            <ac:cxnSpMk id="11" creationId="{C9792E8D-0FEB-55A7-BA84-918A8D8D305F}"/>
          </ac:cxnSpMkLst>
        </pc:cxnChg>
      </pc:sldChg>
      <pc:sldMasterChg chg="addSp modSp">
        <pc:chgData name="Laura Black" userId="2dfbc4d3-dc0e-444c-ab23-879dd108f778" providerId="ADAL" clId="{EADFA659-21D2-4A4A-9A9E-C82043D21157}" dt="2025-11-18T08:50:15.370" v="103"/>
        <pc:sldMasterMkLst>
          <pc:docMk/>
          <pc:sldMasterMk cId="0" sldId="2147483648"/>
        </pc:sldMasterMkLst>
        <pc:spChg chg="mod">
          <ac:chgData name="Laura Black" userId="2dfbc4d3-dc0e-444c-ab23-879dd108f778" providerId="ADAL" clId="{EADFA659-21D2-4A4A-9A9E-C82043D21157}" dt="2025-11-18T08:50:15.370" v="103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15.370" v="103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15.370" v="103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15.370" v="103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Laura Black" userId="2dfbc4d3-dc0e-444c-ab23-879dd108f778" providerId="ADAL" clId="{EADFA659-21D2-4A4A-9A9E-C82043D21157}" dt="2025-11-18T08:50:15.370" v="103"/>
          <ac:spMkLst>
            <pc:docMk/>
            <pc:sldMasterMk cId="0" sldId="2147483648"/>
            <ac:spMk id="6" creationId="{00000000-0000-0000-0000-000000000000}"/>
          </ac:spMkLst>
        </pc:spChg>
        <pc:picChg chg="add mod">
          <ac:chgData name="Laura Black" userId="2dfbc4d3-dc0e-444c-ab23-879dd108f778" providerId="ADAL" clId="{EADFA659-21D2-4A4A-9A9E-C82043D21157}" dt="2025-11-18T08:45:09.957" v="41"/>
          <ac:picMkLst>
            <pc:docMk/>
            <pc:sldMasterMk cId="0" sldId="2147483648"/>
            <ac:picMk id="7" creationId="{CE67DE25-A460-4A6E-9F04-E3E134BDB73B}"/>
          </ac:picMkLst>
        </pc:picChg>
      </pc:sldMasterChg>
    </pc:docChg>
  </pc:docChgLst>
  <pc:docChgLst>
    <pc:chgData name="Caroline Barton" userId="S::caroline.barton@daisyeducationuk.com::8d0280b4-9f86-475c-a261-01642e6fa213" providerId="AD" clId="Web-{89130027-38A4-07B9-06DF-C3C41E83CBA6}"/>
    <pc:docChg chg="modSld">
      <pc:chgData name="Caroline Barton" userId="S::caroline.barton@daisyeducationuk.com::8d0280b4-9f86-475c-a261-01642e6fa213" providerId="AD" clId="Web-{89130027-38A4-07B9-06DF-C3C41E83CBA6}" dt="2025-11-21T10:51:03.501" v="227" actId="20577"/>
      <pc:docMkLst>
        <pc:docMk/>
      </pc:docMkLst>
      <pc:sldChg chg="modSp">
        <pc:chgData name="Caroline Barton" userId="S::caroline.barton@daisyeducationuk.com::8d0280b4-9f86-475c-a261-01642e6fa213" providerId="AD" clId="Web-{89130027-38A4-07B9-06DF-C3C41E83CBA6}" dt="2025-11-21T10:08:36.105" v="26" actId="20577"/>
        <pc:sldMkLst>
          <pc:docMk/>
          <pc:sldMk cId="0" sldId="277"/>
        </pc:sldMkLst>
        <pc:spChg chg="mod">
          <ac:chgData name="Caroline Barton" userId="S::caroline.barton@daisyeducationuk.com::8d0280b4-9f86-475c-a261-01642e6fa213" providerId="AD" clId="Web-{89130027-38A4-07B9-06DF-C3C41E83CBA6}" dt="2025-11-21T10:08:36.105" v="26" actId="20577"/>
          <ac:spMkLst>
            <pc:docMk/>
            <pc:sldMk cId="0" sldId="277"/>
            <ac:spMk id="22" creationId="{D8EEAA49-E8F5-B265-1CE1-DA732E6CB1B2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08:20.370" v="25" actId="20577"/>
        <pc:sldMkLst>
          <pc:docMk/>
          <pc:sldMk cId="0" sldId="278"/>
        </pc:sldMkLst>
        <pc:spChg chg="mod">
          <ac:chgData name="Caroline Barton" userId="S::caroline.barton@daisyeducationuk.com::8d0280b4-9f86-475c-a261-01642e6fa213" providerId="AD" clId="Web-{89130027-38A4-07B9-06DF-C3C41E83CBA6}" dt="2025-11-21T10:08:20.370" v="25" actId="20577"/>
          <ac:spMkLst>
            <pc:docMk/>
            <pc:sldMk cId="0" sldId="278"/>
            <ac:spMk id="23" creationId="{1EFF1B7C-446C-15C8-E3CF-9F07FA95AE33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07:40.775" v="18" actId="20577"/>
        <pc:sldMkLst>
          <pc:docMk/>
          <pc:sldMk cId="0" sldId="279"/>
        </pc:sldMkLst>
        <pc:spChg chg="mod">
          <ac:chgData name="Caroline Barton" userId="S::caroline.barton@daisyeducationuk.com::8d0280b4-9f86-475c-a261-01642e6fa213" providerId="AD" clId="Web-{89130027-38A4-07B9-06DF-C3C41E83CBA6}" dt="2025-11-21T10:07:40.775" v="18" actId="20577"/>
          <ac:spMkLst>
            <pc:docMk/>
            <pc:sldMk cId="0" sldId="279"/>
            <ac:spMk id="22" creationId="{18E031FE-1699-6847-99D2-3D0EAA9F4646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09:28.481" v="28" actId="20577"/>
        <pc:sldMkLst>
          <pc:docMk/>
          <pc:sldMk cId="0" sldId="280"/>
        </pc:sldMkLst>
        <pc:spChg chg="mod">
          <ac:chgData name="Caroline Barton" userId="S::caroline.barton@daisyeducationuk.com::8d0280b4-9f86-475c-a261-01642e6fa213" providerId="AD" clId="Web-{89130027-38A4-07B9-06DF-C3C41E83CBA6}" dt="2025-11-21T10:09:28.481" v="28" actId="20577"/>
          <ac:spMkLst>
            <pc:docMk/>
            <pc:sldMk cId="0" sldId="280"/>
            <ac:spMk id="23" creationId="{1AF1CC96-F80A-D9AE-0E0D-23CF7709B901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10:01.232" v="36" actId="20577"/>
        <pc:sldMkLst>
          <pc:docMk/>
          <pc:sldMk cId="0" sldId="281"/>
        </pc:sldMkLst>
        <pc:spChg chg="mod">
          <ac:chgData name="Caroline Barton" userId="S::caroline.barton@daisyeducationuk.com::8d0280b4-9f86-475c-a261-01642e6fa213" providerId="AD" clId="Web-{89130027-38A4-07B9-06DF-C3C41E83CBA6}" dt="2025-11-21T10:10:01.232" v="36" actId="20577"/>
          <ac:spMkLst>
            <pc:docMk/>
            <pc:sldMk cId="0" sldId="281"/>
            <ac:spMk id="22" creationId="{481E0679-41A2-1AF1-681E-D15BDF034132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11:05.281" v="47" actId="20577"/>
        <pc:sldMkLst>
          <pc:docMk/>
          <pc:sldMk cId="0" sldId="283"/>
        </pc:sldMkLst>
        <pc:spChg chg="mod">
          <ac:chgData name="Caroline Barton" userId="S::caroline.barton@daisyeducationuk.com::8d0280b4-9f86-475c-a261-01642e6fa213" providerId="AD" clId="Web-{89130027-38A4-07B9-06DF-C3C41E83CBA6}" dt="2025-11-21T10:11:05.281" v="47" actId="20577"/>
          <ac:spMkLst>
            <pc:docMk/>
            <pc:sldMk cId="0" sldId="283"/>
            <ac:spMk id="22" creationId="{1D1D374C-1E01-3860-2689-6316542D0040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11:25.406" v="49" actId="20577"/>
        <pc:sldMkLst>
          <pc:docMk/>
          <pc:sldMk cId="0" sldId="284"/>
        </pc:sldMkLst>
        <pc:spChg chg="mod">
          <ac:chgData name="Caroline Barton" userId="S::caroline.barton@daisyeducationuk.com::8d0280b4-9f86-475c-a261-01642e6fa213" providerId="AD" clId="Web-{89130027-38A4-07B9-06DF-C3C41E83CBA6}" dt="2025-11-21T10:11:25.406" v="49" actId="20577"/>
          <ac:spMkLst>
            <pc:docMk/>
            <pc:sldMk cId="0" sldId="284"/>
            <ac:spMk id="23" creationId="{2929725E-278E-790B-BF7D-39C969DB7D9F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11:47.875" v="60" actId="20577"/>
        <pc:sldMkLst>
          <pc:docMk/>
          <pc:sldMk cId="0" sldId="285"/>
        </pc:sldMkLst>
        <pc:spChg chg="mod">
          <ac:chgData name="Caroline Barton" userId="S::caroline.barton@daisyeducationuk.com::8d0280b4-9f86-475c-a261-01642e6fa213" providerId="AD" clId="Web-{89130027-38A4-07B9-06DF-C3C41E83CBA6}" dt="2025-11-21T10:11:47.875" v="60" actId="20577"/>
          <ac:spMkLst>
            <pc:docMk/>
            <pc:sldMk cId="0" sldId="285"/>
            <ac:spMk id="22" creationId="{4B679A5E-3685-064E-C137-033A2D80C2F7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13:01.017" v="64" actId="20577"/>
        <pc:sldMkLst>
          <pc:docMk/>
          <pc:sldMk cId="0" sldId="286"/>
        </pc:sldMkLst>
        <pc:spChg chg="mod">
          <ac:chgData name="Caroline Barton" userId="S::caroline.barton@daisyeducationuk.com::8d0280b4-9f86-475c-a261-01642e6fa213" providerId="AD" clId="Web-{89130027-38A4-07B9-06DF-C3C41E83CBA6}" dt="2025-11-21T10:13:01.017" v="64" actId="20577"/>
          <ac:spMkLst>
            <pc:docMk/>
            <pc:sldMk cId="0" sldId="286"/>
            <ac:spMk id="23" creationId="{65A21677-CDC7-29F9-32EB-65C7B2891F33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15:21.551" v="77" actId="14100"/>
        <pc:sldMkLst>
          <pc:docMk/>
          <pc:sldMk cId="0" sldId="287"/>
        </pc:sldMkLst>
        <pc:spChg chg="mod">
          <ac:chgData name="Caroline Barton" userId="S::caroline.barton@daisyeducationuk.com::8d0280b4-9f86-475c-a261-01642e6fa213" providerId="AD" clId="Web-{89130027-38A4-07B9-06DF-C3C41E83CBA6}" dt="2025-11-21T10:14:14.159" v="72" actId="20577"/>
          <ac:spMkLst>
            <pc:docMk/>
            <pc:sldMk cId="0" sldId="287"/>
            <ac:spMk id="24" creationId="{EBED6D60-0213-71B0-36FB-C4918E494578}"/>
          </ac:spMkLst>
        </pc:spChg>
        <pc:spChg chg="mod">
          <ac:chgData name="Caroline Barton" userId="S::caroline.barton@daisyeducationuk.com::8d0280b4-9f86-475c-a261-01642e6fa213" providerId="AD" clId="Web-{89130027-38A4-07B9-06DF-C3C41E83CBA6}" dt="2025-11-21T10:15:21.551" v="77" actId="14100"/>
          <ac:spMkLst>
            <pc:docMk/>
            <pc:sldMk cId="0" sldId="287"/>
            <ac:spMk id="28" creationId="{8B8E0021-E343-82C5-36AD-A1F59EAF3C49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17:52.006" v="87" actId="20577"/>
        <pc:sldMkLst>
          <pc:docMk/>
          <pc:sldMk cId="0" sldId="288"/>
        </pc:sldMkLst>
        <pc:spChg chg="mod">
          <ac:chgData name="Caroline Barton" userId="S::caroline.barton@daisyeducationuk.com::8d0280b4-9f86-475c-a261-01642e6fa213" providerId="AD" clId="Web-{89130027-38A4-07B9-06DF-C3C41E83CBA6}" dt="2025-11-21T10:17:52.006" v="87" actId="20577"/>
          <ac:spMkLst>
            <pc:docMk/>
            <pc:sldMk cId="0" sldId="288"/>
            <ac:spMk id="13" creationId="{6C7A6CDB-5693-5332-C613-9ED2E66E7DC4}"/>
          </ac:spMkLst>
        </pc:spChg>
        <pc:spChg chg="mod">
          <ac:chgData name="Caroline Barton" userId="S::caroline.barton@daisyeducationuk.com::8d0280b4-9f86-475c-a261-01642e6fa213" providerId="AD" clId="Web-{89130027-38A4-07B9-06DF-C3C41E83CBA6}" dt="2025-11-21T10:15:31.348" v="79" actId="20577"/>
          <ac:spMkLst>
            <pc:docMk/>
            <pc:sldMk cId="0" sldId="288"/>
            <ac:spMk id="29" creationId="{4FF3590E-DCA7-CFD6-129D-9DB47A040F76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16:05.677" v="85" actId="20577"/>
        <pc:sldMkLst>
          <pc:docMk/>
          <pc:sldMk cId="0" sldId="289"/>
        </pc:sldMkLst>
        <pc:spChg chg="mod">
          <ac:chgData name="Caroline Barton" userId="S::caroline.barton@daisyeducationuk.com::8d0280b4-9f86-475c-a261-01642e6fa213" providerId="AD" clId="Web-{89130027-38A4-07B9-06DF-C3C41E83CBA6}" dt="2025-11-21T10:16:05.677" v="85" actId="20577"/>
          <ac:spMkLst>
            <pc:docMk/>
            <pc:sldMk cId="0" sldId="289"/>
            <ac:spMk id="24" creationId="{0FE39D0B-1760-CDA2-B431-F6F84734876E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17:23.303" v="86" actId="20577"/>
        <pc:sldMkLst>
          <pc:docMk/>
          <pc:sldMk cId="0" sldId="290"/>
        </pc:sldMkLst>
        <pc:spChg chg="mod">
          <ac:chgData name="Caroline Barton" userId="S::caroline.barton@daisyeducationuk.com::8d0280b4-9f86-475c-a261-01642e6fa213" providerId="AD" clId="Web-{89130027-38A4-07B9-06DF-C3C41E83CBA6}" dt="2025-11-21T10:17:23.303" v="86" actId="20577"/>
          <ac:spMkLst>
            <pc:docMk/>
            <pc:sldMk cId="0" sldId="290"/>
            <ac:spMk id="13" creationId="{50FDF5FB-A223-32B1-B239-F63A443970A9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18:38.007" v="94" actId="20577"/>
        <pc:sldMkLst>
          <pc:docMk/>
          <pc:sldMk cId="0" sldId="291"/>
        </pc:sldMkLst>
        <pc:spChg chg="mod">
          <ac:chgData name="Caroline Barton" userId="S::caroline.barton@daisyeducationuk.com::8d0280b4-9f86-475c-a261-01642e6fa213" providerId="AD" clId="Web-{89130027-38A4-07B9-06DF-C3C41E83CBA6}" dt="2025-11-21T10:18:38.007" v="94" actId="20577"/>
          <ac:spMkLst>
            <pc:docMk/>
            <pc:sldMk cId="0" sldId="291"/>
            <ac:spMk id="24" creationId="{431DBC69-88E3-2F37-3310-C693515BDBD4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18:58.087" v="99" actId="20577"/>
        <pc:sldMkLst>
          <pc:docMk/>
          <pc:sldMk cId="0" sldId="292"/>
        </pc:sldMkLst>
        <pc:spChg chg="mod">
          <ac:chgData name="Caroline Barton" userId="S::caroline.barton@daisyeducationuk.com::8d0280b4-9f86-475c-a261-01642e6fa213" providerId="AD" clId="Web-{89130027-38A4-07B9-06DF-C3C41E83CBA6}" dt="2025-11-21T10:18:58.087" v="99" actId="20577"/>
          <ac:spMkLst>
            <pc:docMk/>
            <pc:sldMk cId="0" sldId="292"/>
            <ac:spMk id="13" creationId="{E87E91ED-9394-8301-5367-02208F42E929}"/>
          </ac:spMkLst>
        </pc:spChg>
        <pc:spChg chg="mod">
          <ac:chgData name="Caroline Barton" userId="S::caroline.barton@daisyeducationuk.com::8d0280b4-9f86-475c-a261-01642e6fa213" providerId="AD" clId="Web-{89130027-38A4-07B9-06DF-C3C41E83CBA6}" dt="2025-11-21T10:18:54.274" v="98" actId="20577"/>
          <ac:spMkLst>
            <pc:docMk/>
            <pc:sldMk cId="0" sldId="292"/>
            <ac:spMk id="29" creationId="{3552E59C-BDDD-9D6A-6C62-A9493D86524A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33:57.121" v="106" actId="20577"/>
        <pc:sldMkLst>
          <pc:docMk/>
          <pc:sldMk cId="0" sldId="293"/>
        </pc:sldMkLst>
        <pc:spChg chg="mod">
          <ac:chgData name="Caroline Barton" userId="S::caroline.barton@daisyeducationuk.com::8d0280b4-9f86-475c-a261-01642e6fa213" providerId="AD" clId="Web-{89130027-38A4-07B9-06DF-C3C41E83CBA6}" dt="2025-11-21T10:33:57.121" v="106" actId="20577"/>
          <ac:spMkLst>
            <pc:docMk/>
            <pc:sldMk cId="0" sldId="293"/>
            <ac:spMk id="24" creationId="{44D9E057-A11D-3BB6-DDCC-AEB3322FC799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34:48.262" v="116" actId="20577"/>
        <pc:sldMkLst>
          <pc:docMk/>
          <pc:sldMk cId="0" sldId="294"/>
        </pc:sldMkLst>
        <pc:spChg chg="mod">
          <ac:chgData name="Caroline Barton" userId="S::caroline.barton@daisyeducationuk.com::8d0280b4-9f86-475c-a261-01642e6fa213" providerId="AD" clId="Web-{89130027-38A4-07B9-06DF-C3C41E83CBA6}" dt="2025-11-21T10:34:48.262" v="116" actId="20577"/>
          <ac:spMkLst>
            <pc:docMk/>
            <pc:sldMk cId="0" sldId="294"/>
            <ac:spMk id="13" creationId="{D95424FE-6349-083A-BD5A-4C9DB1A70920}"/>
          </ac:spMkLst>
        </pc:spChg>
        <pc:spChg chg="mod">
          <ac:chgData name="Caroline Barton" userId="S::caroline.barton@daisyeducationuk.com::8d0280b4-9f86-475c-a261-01642e6fa213" providerId="AD" clId="Web-{89130027-38A4-07B9-06DF-C3C41E83CBA6}" dt="2025-11-21T10:34:42.887" v="114" actId="20577"/>
          <ac:spMkLst>
            <pc:docMk/>
            <pc:sldMk cId="0" sldId="294"/>
            <ac:spMk id="29" creationId="{C0596E0F-38EC-CE8A-5828-179145F34813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35:57.139" v="129" actId="20577"/>
        <pc:sldMkLst>
          <pc:docMk/>
          <pc:sldMk cId="0" sldId="295"/>
        </pc:sldMkLst>
        <pc:spChg chg="mod">
          <ac:chgData name="Caroline Barton" userId="S::caroline.barton@daisyeducationuk.com::8d0280b4-9f86-475c-a261-01642e6fa213" providerId="AD" clId="Web-{89130027-38A4-07B9-06DF-C3C41E83CBA6}" dt="2025-11-21T10:35:57.139" v="129" actId="20577"/>
          <ac:spMkLst>
            <pc:docMk/>
            <pc:sldMk cId="0" sldId="295"/>
            <ac:spMk id="24" creationId="{84ED99C6-8BA5-2170-45E2-EC4D05BEE9CE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36:40.706" v="137" actId="20577"/>
        <pc:sldMkLst>
          <pc:docMk/>
          <pc:sldMk cId="0" sldId="296"/>
        </pc:sldMkLst>
        <pc:spChg chg="mod">
          <ac:chgData name="Caroline Barton" userId="S::caroline.barton@daisyeducationuk.com::8d0280b4-9f86-475c-a261-01642e6fa213" providerId="AD" clId="Web-{89130027-38A4-07B9-06DF-C3C41E83CBA6}" dt="2025-11-21T10:36:40.706" v="137" actId="20577"/>
          <ac:spMkLst>
            <pc:docMk/>
            <pc:sldMk cId="0" sldId="296"/>
            <ac:spMk id="13" creationId="{0881B39A-2BAD-9C21-92E9-DE3F1D452341}"/>
          </ac:spMkLst>
        </pc:spChg>
        <pc:spChg chg="mod">
          <ac:chgData name="Caroline Barton" userId="S::caroline.barton@daisyeducationuk.com::8d0280b4-9f86-475c-a261-01642e6fa213" providerId="AD" clId="Web-{89130027-38A4-07B9-06DF-C3C41E83CBA6}" dt="2025-11-21T10:36:37.268" v="136" actId="20577"/>
          <ac:spMkLst>
            <pc:docMk/>
            <pc:sldMk cId="0" sldId="296"/>
            <ac:spMk id="29" creationId="{27BBC5B2-028D-C8CA-0DD0-2C642F9D3121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37:37.054" v="146" actId="20577"/>
        <pc:sldMkLst>
          <pc:docMk/>
          <pc:sldMk cId="0" sldId="297"/>
        </pc:sldMkLst>
        <pc:spChg chg="mod">
          <ac:chgData name="Caroline Barton" userId="S::caroline.barton@daisyeducationuk.com::8d0280b4-9f86-475c-a261-01642e6fa213" providerId="AD" clId="Web-{89130027-38A4-07B9-06DF-C3C41E83CBA6}" dt="2025-11-21T10:37:37.054" v="146" actId="20577"/>
          <ac:spMkLst>
            <pc:docMk/>
            <pc:sldMk cId="0" sldId="297"/>
            <ac:spMk id="22" creationId="{5CD56266-8843-CA25-99DD-9C5F259E610F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37:58.650" v="147" actId="20577"/>
        <pc:sldMkLst>
          <pc:docMk/>
          <pc:sldMk cId="0" sldId="298"/>
        </pc:sldMkLst>
        <pc:spChg chg="mod">
          <ac:chgData name="Caroline Barton" userId="S::caroline.barton@daisyeducationuk.com::8d0280b4-9f86-475c-a261-01642e6fa213" providerId="AD" clId="Web-{89130027-38A4-07B9-06DF-C3C41E83CBA6}" dt="2025-11-21T10:37:58.650" v="147" actId="20577"/>
          <ac:spMkLst>
            <pc:docMk/>
            <pc:sldMk cId="0" sldId="298"/>
            <ac:spMk id="4" creationId="{9C5D3E12-CBFD-A8CA-776C-95D069D537B0}"/>
          </ac:spMkLst>
        </pc:spChg>
        <pc:spChg chg="mod">
          <ac:chgData name="Caroline Barton" userId="S::caroline.barton@daisyeducationuk.com::8d0280b4-9f86-475c-a261-01642e6fa213" providerId="AD" clId="Web-{89130027-38A4-07B9-06DF-C3C41E83CBA6}" dt="2025-11-21T10:37:32.413" v="145" actId="20577"/>
          <ac:spMkLst>
            <pc:docMk/>
            <pc:sldMk cId="0" sldId="298"/>
            <ac:spMk id="23" creationId="{8C1A34D6-599A-67E3-898E-CFE34724630D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40:40.955" v="168" actId="20577"/>
        <pc:sldMkLst>
          <pc:docMk/>
          <pc:sldMk cId="0" sldId="299"/>
        </pc:sldMkLst>
        <pc:spChg chg="mod">
          <ac:chgData name="Caroline Barton" userId="S::caroline.barton@daisyeducationuk.com::8d0280b4-9f86-475c-a261-01642e6fa213" providerId="AD" clId="Web-{89130027-38A4-07B9-06DF-C3C41E83CBA6}" dt="2025-11-21T10:40:40.955" v="168" actId="20577"/>
          <ac:spMkLst>
            <pc:docMk/>
            <pc:sldMk cId="0" sldId="299"/>
            <ac:spMk id="22" creationId="{CB160434-D51B-289A-51D6-F55AC6A64637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40:48.346" v="170" actId="20577"/>
        <pc:sldMkLst>
          <pc:docMk/>
          <pc:sldMk cId="0" sldId="300"/>
        </pc:sldMkLst>
        <pc:spChg chg="mod">
          <ac:chgData name="Caroline Barton" userId="S::caroline.barton@daisyeducationuk.com::8d0280b4-9f86-475c-a261-01642e6fa213" providerId="AD" clId="Web-{89130027-38A4-07B9-06DF-C3C41E83CBA6}" dt="2025-11-21T10:38:56.809" v="153" actId="20577"/>
          <ac:spMkLst>
            <pc:docMk/>
            <pc:sldMk cId="0" sldId="300"/>
            <ac:spMk id="4" creationId="{740539DB-710E-D74D-0DB1-D93B62F9B1EF}"/>
          </ac:spMkLst>
        </pc:spChg>
        <pc:spChg chg="mod">
          <ac:chgData name="Caroline Barton" userId="S::caroline.barton@daisyeducationuk.com::8d0280b4-9f86-475c-a261-01642e6fa213" providerId="AD" clId="Web-{89130027-38A4-07B9-06DF-C3C41E83CBA6}" dt="2025-11-21T10:40:48.346" v="170" actId="20577"/>
          <ac:spMkLst>
            <pc:docMk/>
            <pc:sldMk cId="0" sldId="300"/>
            <ac:spMk id="23" creationId="{2C159263-A638-C9CE-FE7E-7278CE579C05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40:51.143" v="171" actId="20577"/>
        <pc:sldMkLst>
          <pc:docMk/>
          <pc:sldMk cId="0" sldId="301"/>
        </pc:sldMkLst>
        <pc:spChg chg="mod">
          <ac:chgData name="Caroline Barton" userId="S::caroline.barton@daisyeducationuk.com::8d0280b4-9f86-475c-a261-01642e6fa213" providerId="AD" clId="Web-{89130027-38A4-07B9-06DF-C3C41E83CBA6}" dt="2025-11-21T10:40:51.143" v="171" actId="20577"/>
          <ac:spMkLst>
            <pc:docMk/>
            <pc:sldMk cId="0" sldId="301"/>
            <ac:spMk id="22" creationId="{F872999A-BAC1-06B2-8E37-68816F146949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40:59.518" v="173" actId="20577"/>
        <pc:sldMkLst>
          <pc:docMk/>
          <pc:sldMk cId="0" sldId="302"/>
        </pc:sldMkLst>
        <pc:spChg chg="mod">
          <ac:chgData name="Caroline Barton" userId="S::caroline.barton@daisyeducationuk.com::8d0280b4-9f86-475c-a261-01642e6fa213" providerId="AD" clId="Web-{89130027-38A4-07B9-06DF-C3C41E83CBA6}" dt="2025-11-21T10:39:46.843" v="161" actId="20577"/>
          <ac:spMkLst>
            <pc:docMk/>
            <pc:sldMk cId="0" sldId="302"/>
            <ac:spMk id="5" creationId="{AE70FBED-A113-17A1-5C33-0B4FF7DAF492}"/>
          </ac:spMkLst>
        </pc:spChg>
        <pc:spChg chg="mod">
          <ac:chgData name="Caroline Barton" userId="S::caroline.barton@daisyeducationuk.com::8d0280b4-9f86-475c-a261-01642e6fa213" providerId="AD" clId="Web-{89130027-38A4-07B9-06DF-C3C41E83CBA6}" dt="2025-11-21T10:40:59.518" v="173" actId="20577"/>
          <ac:spMkLst>
            <pc:docMk/>
            <pc:sldMk cId="0" sldId="302"/>
            <ac:spMk id="24" creationId="{AB44486F-E41D-04DB-6688-9215567A69C9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41:01.878" v="174" actId="20577"/>
        <pc:sldMkLst>
          <pc:docMk/>
          <pc:sldMk cId="0" sldId="303"/>
        </pc:sldMkLst>
        <pc:spChg chg="mod">
          <ac:chgData name="Caroline Barton" userId="S::caroline.barton@daisyeducationuk.com::8d0280b4-9f86-475c-a261-01642e6fa213" providerId="AD" clId="Web-{89130027-38A4-07B9-06DF-C3C41E83CBA6}" dt="2025-11-21T10:41:01.878" v="174" actId="20577"/>
          <ac:spMkLst>
            <pc:docMk/>
            <pc:sldMk cId="0" sldId="303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41:32.301" v="177" actId="20577"/>
        <pc:sldMkLst>
          <pc:docMk/>
          <pc:sldMk cId="0" sldId="304"/>
        </pc:sldMkLst>
        <pc:spChg chg="mod">
          <ac:chgData name="Caroline Barton" userId="S::caroline.barton@daisyeducationuk.com::8d0280b4-9f86-475c-a261-01642e6fa213" providerId="AD" clId="Web-{89130027-38A4-07B9-06DF-C3C41E83CBA6}" dt="2025-11-21T10:41:32.301" v="177" actId="20577"/>
          <ac:spMkLst>
            <pc:docMk/>
            <pc:sldMk cId="0" sldId="304"/>
            <ac:spMk id="4" creationId="{E5ACF880-9086-116E-B895-81935A1F7FB7}"/>
          </ac:spMkLst>
        </pc:spChg>
        <pc:spChg chg="mod">
          <ac:chgData name="Caroline Barton" userId="S::caroline.barton@daisyeducationuk.com::8d0280b4-9f86-475c-a261-01642e6fa213" providerId="AD" clId="Web-{89130027-38A4-07B9-06DF-C3C41E83CBA6}" dt="2025-11-21T10:41:28.176" v="176" actId="20577"/>
          <ac:spMkLst>
            <pc:docMk/>
            <pc:sldMk cId="0" sldId="304"/>
            <ac:spMk id="24" creationId="{D799D871-AF39-9D51-A2DD-907DDC2537FC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44:16.697" v="185" actId="20577"/>
        <pc:sldMkLst>
          <pc:docMk/>
          <pc:sldMk cId="0" sldId="305"/>
        </pc:sldMkLst>
        <pc:spChg chg="mod">
          <ac:chgData name="Caroline Barton" userId="S::caroline.barton@daisyeducationuk.com::8d0280b4-9f86-475c-a261-01642e6fa213" providerId="AD" clId="Web-{89130027-38A4-07B9-06DF-C3C41E83CBA6}" dt="2025-11-21T10:44:16.697" v="185" actId="20577"/>
          <ac:spMkLst>
            <pc:docMk/>
            <pc:sldMk cId="0" sldId="305"/>
            <ac:spMk id="22" creationId="{58494101-AB1C-45DE-1D55-956F1C02342E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44:32.416" v="188" actId="20577"/>
        <pc:sldMkLst>
          <pc:docMk/>
          <pc:sldMk cId="0" sldId="306"/>
        </pc:sldMkLst>
        <pc:spChg chg="mod">
          <ac:chgData name="Caroline Barton" userId="S::caroline.barton@daisyeducationuk.com::8d0280b4-9f86-475c-a261-01642e6fa213" providerId="AD" clId="Web-{89130027-38A4-07B9-06DF-C3C41E83CBA6}" dt="2025-11-21T10:44:32.416" v="188" actId="20577"/>
          <ac:spMkLst>
            <pc:docMk/>
            <pc:sldMk cId="0" sldId="306"/>
            <ac:spMk id="4" creationId="{347A085E-AAE5-5292-7F22-CD5EE8E8D80C}"/>
          </ac:spMkLst>
        </pc:spChg>
        <pc:spChg chg="mod">
          <ac:chgData name="Caroline Barton" userId="S::caroline.barton@daisyeducationuk.com::8d0280b4-9f86-475c-a261-01642e6fa213" providerId="AD" clId="Web-{89130027-38A4-07B9-06DF-C3C41E83CBA6}" dt="2025-11-21T10:44:29.494" v="187" actId="20577"/>
          <ac:spMkLst>
            <pc:docMk/>
            <pc:sldMk cId="0" sldId="306"/>
            <ac:spMk id="24" creationId="{43BDB851-F818-DD8D-C306-A79B8BFD2E08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45:13.651" v="196" actId="20577"/>
        <pc:sldMkLst>
          <pc:docMk/>
          <pc:sldMk cId="0" sldId="307"/>
        </pc:sldMkLst>
        <pc:spChg chg="mod">
          <ac:chgData name="Caroline Barton" userId="S::caroline.barton@daisyeducationuk.com::8d0280b4-9f86-475c-a261-01642e6fa213" providerId="AD" clId="Web-{89130027-38A4-07B9-06DF-C3C41E83CBA6}" dt="2025-11-21T10:45:13.651" v="196" actId="20577"/>
          <ac:spMkLst>
            <pc:docMk/>
            <pc:sldMk cId="0" sldId="307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45:53.277" v="200" actId="20577"/>
        <pc:sldMkLst>
          <pc:docMk/>
          <pc:sldMk cId="0" sldId="308"/>
        </pc:sldMkLst>
        <pc:spChg chg="mod">
          <ac:chgData name="Caroline Barton" userId="S::caroline.barton@daisyeducationuk.com::8d0280b4-9f86-475c-a261-01642e6fa213" providerId="AD" clId="Web-{89130027-38A4-07B9-06DF-C3C41E83CBA6}" dt="2025-11-21T10:45:53.277" v="200" actId="20577"/>
          <ac:spMkLst>
            <pc:docMk/>
            <pc:sldMk cId="0" sldId="308"/>
            <ac:spMk id="10" creationId="{6319EA11-371A-3DC8-4533-774E6C9D69C7}"/>
          </ac:spMkLst>
        </pc:spChg>
        <pc:spChg chg="mod">
          <ac:chgData name="Caroline Barton" userId="S::caroline.barton@daisyeducationuk.com::8d0280b4-9f86-475c-a261-01642e6fa213" providerId="AD" clId="Web-{89130027-38A4-07B9-06DF-C3C41E83CBA6}" dt="2025-11-21T10:45:50.183" v="199" actId="20577"/>
          <ac:spMkLst>
            <pc:docMk/>
            <pc:sldMk cId="0" sldId="308"/>
            <ac:spMk id="25" creationId="{162D03C5-156D-1A0D-E445-3E5F96739C5E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48:13.014" v="202" actId="20577"/>
        <pc:sldMkLst>
          <pc:docMk/>
          <pc:sldMk cId="0" sldId="309"/>
        </pc:sldMkLst>
        <pc:spChg chg="mod">
          <ac:chgData name="Caroline Barton" userId="S::caroline.barton@daisyeducationuk.com::8d0280b4-9f86-475c-a261-01642e6fa213" providerId="AD" clId="Web-{89130027-38A4-07B9-06DF-C3C41E83CBA6}" dt="2025-11-21T10:48:13.014" v="202" actId="20577"/>
          <ac:spMkLst>
            <pc:docMk/>
            <pc:sldMk cId="0" sldId="309"/>
            <ac:spMk id="18" creationId="{00000000-0000-0000-0000-000000000000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48:35.030" v="206" actId="20577"/>
        <pc:sldMkLst>
          <pc:docMk/>
          <pc:sldMk cId="0" sldId="310"/>
        </pc:sldMkLst>
        <pc:spChg chg="mod">
          <ac:chgData name="Caroline Barton" userId="S::caroline.barton@daisyeducationuk.com::8d0280b4-9f86-475c-a261-01642e6fa213" providerId="AD" clId="Web-{89130027-38A4-07B9-06DF-C3C41E83CBA6}" dt="2025-11-21T10:48:35.030" v="206" actId="20577"/>
          <ac:spMkLst>
            <pc:docMk/>
            <pc:sldMk cId="0" sldId="310"/>
            <ac:spMk id="10" creationId="{F98855BC-AF41-0CB2-DDDC-CC199DF0CCD4}"/>
          </ac:spMkLst>
        </pc:spChg>
        <pc:spChg chg="mod">
          <ac:chgData name="Caroline Barton" userId="S::caroline.barton@daisyeducationuk.com::8d0280b4-9f86-475c-a261-01642e6fa213" providerId="AD" clId="Web-{89130027-38A4-07B9-06DF-C3C41E83CBA6}" dt="2025-11-21T10:48:29.468" v="205" actId="20577"/>
          <ac:spMkLst>
            <pc:docMk/>
            <pc:sldMk cId="0" sldId="310"/>
            <ac:spMk id="25" creationId="{A180AD5E-B03A-FDA3-E95F-871448C2E34F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48:55.093" v="211" actId="20577"/>
        <pc:sldMkLst>
          <pc:docMk/>
          <pc:sldMk cId="0" sldId="311"/>
        </pc:sldMkLst>
        <pc:spChg chg="mod">
          <ac:chgData name="Caroline Barton" userId="S::caroline.barton@daisyeducationuk.com::8d0280b4-9f86-475c-a261-01642e6fa213" providerId="AD" clId="Web-{89130027-38A4-07B9-06DF-C3C41E83CBA6}" dt="2025-11-21T10:48:55.093" v="211" actId="20577"/>
          <ac:spMkLst>
            <pc:docMk/>
            <pc:sldMk cId="0" sldId="311"/>
            <ac:spMk id="24" creationId="{5F419765-19B9-C6DE-D4B7-2B5C67C7C632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49:18.906" v="212" actId="20577"/>
        <pc:sldMkLst>
          <pc:docMk/>
          <pc:sldMk cId="0" sldId="312"/>
        </pc:sldMkLst>
        <pc:spChg chg="mod">
          <ac:chgData name="Caroline Barton" userId="S::caroline.barton@daisyeducationuk.com::8d0280b4-9f86-475c-a261-01642e6fa213" providerId="AD" clId="Web-{89130027-38A4-07B9-06DF-C3C41E83CBA6}" dt="2025-11-21T10:49:18.906" v="212" actId="20577"/>
          <ac:spMkLst>
            <pc:docMk/>
            <pc:sldMk cId="0" sldId="312"/>
            <ac:spMk id="10" creationId="{A0C48FD8-8844-07C0-B09C-C28626768580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49:48.578" v="217" actId="20577"/>
        <pc:sldMkLst>
          <pc:docMk/>
          <pc:sldMk cId="0" sldId="313"/>
        </pc:sldMkLst>
        <pc:spChg chg="mod">
          <ac:chgData name="Caroline Barton" userId="S::caroline.barton@daisyeducationuk.com::8d0280b4-9f86-475c-a261-01642e6fa213" providerId="AD" clId="Web-{89130027-38A4-07B9-06DF-C3C41E83CBA6}" dt="2025-11-21T10:49:48.578" v="217" actId="20577"/>
          <ac:spMkLst>
            <pc:docMk/>
            <pc:sldMk cId="0" sldId="313"/>
            <ac:spMk id="24" creationId="{DD03F342-8EFC-F9FF-06E3-9D20A96C8308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50:10.344" v="218" actId="20577"/>
        <pc:sldMkLst>
          <pc:docMk/>
          <pc:sldMk cId="0" sldId="314"/>
        </pc:sldMkLst>
        <pc:spChg chg="mod">
          <ac:chgData name="Caroline Barton" userId="S::caroline.barton@daisyeducationuk.com::8d0280b4-9f86-475c-a261-01642e6fa213" providerId="AD" clId="Web-{89130027-38A4-07B9-06DF-C3C41E83CBA6}" dt="2025-11-21T10:50:10.344" v="218" actId="20577"/>
          <ac:spMkLst>
            <pc:docMk/>
            <pc:sldMk cId="0" sldId="314"/>
            <ac:spMk id="10" creationId="{409E8222-FB7F-2D66-F2D3-71F798575595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50:31.594" v="226" actId="20577"/>
        <pc:sldMkLst>
          <pc:docMk/>
          <pc:sldMk cId="0" sldId="315"/>
        </pc:sldMkLst>
        <pc:spChg chg="mod">
          <ac:chgData name="Caroline Barton" userId="S::caroline.barton@daisyeducationuk.com::8d0280b4-9f86-475c-a261-01642e6fa213" providerId="AD" clId="Web-{89130027-38A4-07B9-06DF-C3C41E83CBA6}" dt="2025-11-21T10:50:31.594" v="226" actId="20577"/>
          <ac:spMkLst>
            <pc:docMk/>
            <pc:sldMk cId="0" sldId="315"/>
            <ac:spMk id="24" creationId="{5FBE8E98-0611-93D4-C6AC-95BC010853DE}"/>
          </ac:spMkLst>
        </pc:spChg>
      </pc:sldChg>
      <pc:sldChg chg="modSp">
        <pc:chgData name="Caroline Barton" userId="S::caroline.barton@daisyeducationuk.com::8d0280b4-9f86-475c-a261-01642e6fa213" providerId="AD" clId="Web-{89130027-38A4-07B9-06DF-C3C41E83CBA6}" dt="2025-11-21T10:51:03.501" v="227" actId="20577"/>
        <pc:sldMkLst>
          <pc:docMk/>
          <pc:sldMk cId="0" sldId="316"/>
        </pc:sldMkLst>
        <pc:spChg chg="mod">
          <ac:chgData name="Caroline Barton" userId="S::caroline.barton@daisyeducationuk.com::8d0280b4-9f86-475c-a261-01642e6fa213" providerId="AD" clId="Web-{89130027-38A4-07B9-06DF-C3C41E83CBA6}" dt="2025-11-21T10:51:03.501" v="227" actId="20577"/>
          <ac:spMkLst>
            <pc:docMk/>
            <pc:sldMk cId="0" sldId="316"/>
            <ac:spMk id="13" creationId="{D44BE17F-994B-8023-3ADC-48F36AFE22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943F-D9DF-4F4A-9FAA-58FBB71E941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3D3DC-6222-F046-B3AA-5FE95C7ED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1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3D3DC-6222-F046-B3AA-5FE95C7ED3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urple and green background with a white rectangle&#10;&#10;Description automatically generated">
            <a:extLst>
              <a:ext uri="{FF2B5EF4-FFF2-40B4-BE49-F238E27FC236}">
                <a16:creationId xmlns:a16="http://schemas.microsoft.com/office/drawing/2014/main" id="{CE67DE25-A460-4A6E-9F04-E3E134BDB73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0"/>
            <a:ext cx="18321995" cy="10267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colorful circles and numbers&#10;&#10;Description automatically generated">
            <a:extLst>
              <a:ext uri="{FF2B5EF4-FFF2-40B4-BE49-F238E27FC236}">
                <a16:creationId xmlns:a16="http://schemas.microsoft.com/office/drawing/2014/main" id="{D54ADF4E-4D7E-4406-C0FE-0883E4358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"/>
            <a:ext cx="18288000" cy="102488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91FBF098-41DB-528D-E3E6-D26E5CC795FF}"/>
              </a:ext>
            </a:extLst>
          </p:cNvPr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5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A532C482-5973-BAE9-EE3D-1330D5E7E5D8}"/>
              </a:ext>
            </a:extLst>
          </p:cNvPr>
          <p:cNvSpPr txBox="1"/>
          <p:nvPr/>
        </p:nvSpPr>
        <p:spPr>
          <a:xfrm>
            <a:off x="1250253" y="3192913"/>
            <a:ext cx="15611672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303, 302, 301, 300, ___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189 - 100 =</a:t>
            </a:r>
            <a:endParaRPr lang="en-US" sz="3950" b="1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50 + 6 + 6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7 in this number? 82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.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Write this number in words: 173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8D42C60E-02BC-5D32-87E7-9443D6985324}"/>
              </a:ext>
            </a:extLst>
          </p:cNvPr>
          <p:cNvSpPr txBox="1"/>
          <p:nvPr/>
        </p:nvSpPr>
        <p:spPr>
          <a:xfrm>
            <a:off x="1676400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5 -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879CDF84-14C8-0F16-20C5-480D970A2E1B}"/>
              </a:ext>
            </a:extLst>
          </p:cNvPr>
          <p:cNvSpPr txBox="1"/>
          <p:nvPr/>
        </p:nvSpPr>
        <p:spPr>
          <a:xfrm>
            <a:off x="1194512" y="3395449"/>
            <a:ext cx="16090467" cy="5001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35660" lvl="1" indent="-417830" algn="l">
              <a:lnSpc>
                <a:spcPts val="7978"/>
              </a:lnSpc>
              <a:buAutoNum type="arabicPeriod"/>
            </a:pPr>
            <a:r>
              <a:rPr lang="en-US" sz="387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303, 302, 301, 300, </a:t>
            </a:r>
            <a:r>
              <a:rPr lang="en-US" sz="3872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299</a:t>
            </a:r>
            <a:endParaRPr lang="en-US"/>
          </a:p>
          <a:p>
            <a:pPr marL="835660" lvl="1" indent="-417830" algn="l">
              <a:lnSpc>
                <a:spcPts val="7978"/>
              </a:lnSpc>
              <a:buAutoNum type="arabicPeriod"/>
            </a:pPr>
            <a:r>
              <a:rPr lang="en-US" sz="387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189 - 100 = </a:t>
            </a:r>
            <a:r>
              <a:rPr lang="en-US" sz="3872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89</a:t>
            </a:r>
            <a:endParaRPr lang="en-US" sz="3872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35660" lvl="1" indent="-417830" algn="l">
              <a:lnSpc>
                <a:spcPts val="7978"/>
              </a:lnSpc>
              <a:buAutoNum type="arabicPeriod"/>
            </a:pPr>
            <a:r>
              <a:rPr lang="en-US" sz="387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50 + 6 + 6 = </a:t>
            </a:r>
            <a:r>
              <a:rPr lang="en-US" sz="3872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62</a:t>
            </a:r>
            <a:endParaRPr lang="en-US" sz="3872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35660" lvl="1" indent="-417830" algn="l">
              <a:lnSpc>
                <a:spcPts val="7978"/>
              </a:lnSpc>
              <a:buAutoNum type="arabicPeriod"/>
            </a:pPr>
            <a:r>
              <a:rPr lang="en-US" sz="387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7 in this number? 82</a:t>
            </a:r>
            <a:r>
              <a:rPr lang="en-US" sz="3872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  <a:r>
              <a:rPr lang="en-US" sz="3872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.  </a:t>
            </a:r>
            <a:r>
              <a:rPr lang="en-US" sz="3872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  <a:endParaRPr lang="en-US" sz="3872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35660" lvl="1" indent="-417830" algn="l">
              <a:lnSpc>
                <a:spcPts val="7978"/>
              </a:lnSpc>
              <a:buAutoNum type="arabicPeriod"/>
            </a:pPr>
            <a:r>
              <a:rPr lang="en-US" sz="38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Write this number in words: 173  </a:t>
            </a:r>
            <a:r>
              <a:rPr lang="en-US" sz="3850" b="1" dirty="0">
                <a:solidFill>
                  <a:srgbClr val="8E59FF"/>
                </a:solidFill>
                <a:latin typeface="Source Sans Pro"/>
                <a:ea typeface="Poppins"/>
                <a:cs typeface="Poppins Bold"/>
                <a:sym typeface="Poppins Bold"/>
              </a:rPr>
              <a:t>O</a:t>
            </a:r>
            <a:r>
              <a:rPr lang="en-US" sz="38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ne hundred and seventy-three</a:t>
            </a:r>
            <a:endParaRPr lang="en-US" sz="385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7640B072-ACB6-B169-ACC6-15B9AF343D36}"/>
              </a:ext>
            </a:extLst>
          </p:cNvPr>
          <p:cNvSpPr txBox="1"/>
          <p:nvPr/>
        </p:nvSpPr>
        <p:spPr>
          <a:xfrm>
            <a:off x="1620250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1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FCF9B8F1-1800-ED69-21D7-42EA29381DFB}"/>
              </a:ext>
            </a:extLst>
          </p:cNvPr>
          <p:cNvSpPr txBox="1"/>
          <p:nvPr/>
        </p:nvSpPr>
        <p:spPr>
          <a:xfrm>
            <a:off x="1250253" y="3321129"/>
            <a:ext cx="15543434" cy="5128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400 + 200 + 9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340 - 30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 x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 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20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16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63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1009038C-A499-ECCB-D543-E58DCFC7C1E8}"/>
              </a:ext>
            </a:extLst>
          </p:cNvPr>
          <p:cNvSpPr txBox="1"/>
          <p:nvPr/>
        </p:nvSpPr>
        <p:spPr>
          <a:xfrm>
            <a:off x="171817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1 -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68E07B50-049C-6073-982A-FCD30C3A4DB3}"/>
              </a:ext>
            </a:extLst>
          </p:cNvPr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400 + 200 + 9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609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340 - 30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310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 x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20 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½ of 16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63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37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06586B69-CF51-BF56-DE42-A401652C57C2}"/>
              </a:ext>
            </a:extLst>
          </p:cNvPr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2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DC21A34B-748D-F400-E70B-B48EB8C3AA01}"/>
              </a:ext>
            </a:extLst>
          </p:cNvPr>
          <p:cNvSpPr txBox="1"/>
          <p:nvPr/>
        </p:nvSpPr>
        <p:spPr>
          <a:xfrm>
            <a:off x="1250253" y="3230010"/>
            <a:ext cx="15611672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500 + 300 + 2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250 + 40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 x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 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18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18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56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100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484F8E38-9ECF-350E-90ED-F7C4FEED7735}"/>
              </a:ext>
            </a:extLst>
          </p:cNvPr>
          <p:cNvSpPr txBox="1"/>
          <p:nvPr/>
        </p:nvSpPr>
        <p:spPr>
          <a:xfrm>
            <a:off x="171817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2 -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C52FAD3E-B46E-588B-5BCC-6C159E73B280}"/>
              </a:ext>
            </a:extLst>
          </p:cNvPr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500 + 300 + 2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802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250 + 40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290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 x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18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½ of 18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56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44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300F081F-A943-1B6C-AD01-F93B268623D5}"/>
              </a:ext>
            </a:extLst>
          </p:cNvPr>
          <p:cNvSpPr txBox="1"/>
          <p:nvPr/>
        </p:nvSpPr>
        <p:spPr>
          <a:xfrm>
            <a:off x="171817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3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5EB4F6B8-EF40-9634-70E1-C53A6AEB5740}"/>
              </a:ext>
            </a:extLst>
          </p:cNvPr>
          <p:cNvSpPr txBox="1"/>
          <p:nvPr/>
        </p:nvSpPr>
        <p:spPr>
          <a:xfrm>
            <a:off x="1250253" y="3192913"/>
            <a:ext cx="15611672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300 + 200 + 80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140 + 30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 x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14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22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22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043B830D-D040-F8CD-EEC6-D5B7FFE00E68}"/>
              </a:ext>
            </a:extLst>
          </p:cNvPr>
          <p:cNvSpPr txBox="1"/>
          <p:nvPr/>
        </p:nvSpPr>
        <p:spPr>
          <a:xfrm>
            <a:off x="171817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3 -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B942C0D9-D16A-3038-0851-84F02C6274DF}"/>
              </a:ext>
            </a:extLst>
          </p:cNvPr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300 + 200 + 80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580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140 + 30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170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 x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14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½ of 22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11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22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78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024461CF-C6B8-F019-9B04-E91C1733E90F}"/>
              </a:ext>
            </a:extLst>
          </p:cNvPr>
          <p:cNvSpPr txBox="1"/>
          <p:nvPr/>
        </p:nvSpPr>
        <p:spPr>
          <a:xfrm>
            <a:off x="171817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4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97928FE2-458F-F062-AFFA-E4B3CBF79A2D}"/>
              </a:ext>
            </a:extLst>
          </p:cNvPr>
          <p:cNvSpPr txBox="1"/>
          <p:nvPr/>
        </p:nvSpPr>
        <p:spPr>
          <a:xfrm>
            <a:off x="1250253" y="3192913"/>
            <a:ext cx="15611672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200 + 600 + 60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60 + 420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 x </a:t>
            </a:r>
            <a:r>
              <a:rPr lang="en-US" sz="4000" b="1" dirty="0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_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24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24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19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FBCCB50D-ABEE-A9C5-AD62-6BCAB31D0EAD}"/>
              </a:ext>
            </a:extLst>
          </p:cNvPr>
          <p:cNvSpPr txBox="1"/>
          <p:nvPr/>
        </p:nvSpPr>
        <p:spPr>
          <a:xfrm>
            <a:off x="171817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4 -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E895F4D6-FBD7-1AF3-0CE7-7C53E0FA9DD8}"/>
              </a:ext>
            </a:extLst>
          </p:cNvPr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200 + 600 + 60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860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60 + 420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480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 x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24  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24 =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12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19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81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    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484214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192913"/>
            <a:ext cx="15611672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4, 8, 12, 16, __</a:t>
            </a:r>
            <a:endParaRPr lang="en-US" sz="3950" b="1" dirty="0">
              <a:solidFill>
                <a:srgbClr val="8E59FF"/>
              </a:solidFill>
              <a:latin typeface="Source Sans Pro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56 - 10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24 + 4 + 4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3 in this number? 5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9.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Write this number in words: 281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30B26A47-EDC4-541B-A198-CEA28EC29FB2}"/>
              </a:ext>
            </a:extLst>
          </p:cNvPr>
          <p:cNvSpPr txBox="1"/>
          <p:nvPr/>
        </p:nvSpPr>
        <p:spPr>
          <a:xfrm>
            <a:off x="171817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5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9DE3996A-5096-112B-6AB0-4E0FF18D45B3}"/>
              </a:ext>
            </a:extLst>
          </p:cNvPr>
          <p:cNvSpPr txBox="1"/>
          <p:nvPr/>
        </p:nvSpPr>
        <p:spPr>
          <a:xfrm>
            <a:off x="1250253" y="3192913"/>
            <a:ext cx="15611672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 + 300 + 90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70 + 510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 x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 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30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½ of 30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45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100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DCEADB99-7BAD-C348-E25C-046DDFF61FBD}"/>
              </a:ext>
            </a:extLst>
          </p:cNvPr>
          <p:cNvSpPr txBox="1"/>
          <p:nvPr/>
        </p:nvSpPr>
        <p:spPr>
          <a:xfrm>
            <a:off x="171817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2 - Day 5 -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C9C8856C-F13A-C27F-6A02-7E93B587492A}"/>
              </a:ext>
            </a:extLst>
          </p:cNvPr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 + 300 + 90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395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70 + 510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580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 x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30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½ of 30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15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45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55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100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7">
            <a:extLst>
              <a:ext uri="{FF2B5EF4-FFF2-40B4-BE49-F238E27FC236}">
                <a16:creationId xmlns:a16="http://schemas.microsoft.com/office/drawing/2014/main" id="{6F93326C-FD0D-C97F-A26C-89AC5B49E962}"/>
              </a:ext>
            </a:extLst>
          </p:cNvPr>
          <p:cNvSpPr txBox="1"/>
          <p:nvPr/>
        </p:nvSpPr>
        <p:spPr>
          <a:xfrm>
            <a:off x="1696450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1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D8EEAA49-E8F5-B265-1CE1-DA732E6CB1B2}"/>
              </a:ext>
            </a:extLst>
          </p:cNvPr>
          <p:cNvSpPr txBox="1"/>
          <p:nvPr/>
        </p:nvSpPr>
        <p:spPr>
          <a:xfrm>
            <a:off x="1250253" y="3192913"/>
            <a:ext cx="15611672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164 + 25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16 ÷ 2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87 + 40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12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+        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C54E7-0DF4-D354-0CA2-05D4B91394AF}"/>
              </a:ext>
            </a:extLst>
          </p:cNvPr>
          <p:cNvSpPr txBox="1"/>
          <p:nvPr/>
        </p:nvSpPr>
        <p:spPr>
          <a:xfrm>
            <a:off x="236521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04A83-30FC-87D9-D4CD-29272CF0A305}"/>
              </a:ext>
            </a:extLst>
          </p:cNvPr>
          <p:cNvSpPr txBox="1"/>
          <p:nvPr/>
        </p:nvSpPr>
        <p:spPr>
          <a:xfrm>
            <a:off x="226596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02830C-06AE-5FCD-B718-0EE83EBA78E4}"/>
              </a:ext>
            </a:extLst>
          </p:cNvPr>
          <p:cNvCxnSpPr/>
          <p:nvPr/>
        </p:nvCxnSpPr>
        <p:spPr>
          <a:xfrm>
            <a:off x="236521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ED8B19-62CE-D8AF-6D17-E9A5BCA89D63}"/>
              </a:ext>
            </a:extLst>
          </p:cNvPr>
          <p:cNvSpPr txBox="1"/>
          <p:nvPr/>
        </p:nvSpPr>
        <p:spPr>
          <a:xfrm>
            <a:off x="35477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93CF9-0E18-8AF6-CD54-2A08037A99C5}"/>
              </a:ext>
            </a:extLst>
          </p:cNvPr>
          <p:cNvSpPr txBox="1"/>
          <p:nvPr/>
        </p:nvSpPr>
        <p:spPr>
          <a:xfrm>
            <a:off x="35052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5DE3EF-91F5-7EC1-FB65-72E0A1AD4CEC}"/>
              </a:ext>
            </a:extLst>
          </p:cNvPr>
          <p:cNvCxnSpPr/>
          <p:nvPr/>
        </p:nvCxnSpPr>
        <p:spPr>
          <a:xfrm>
            <a:off x="35477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7">
            <a:extLst>
              <a:ext uri="{FF2B5EF4-FFF2-40B4-BE49-F238E27FC236}">
                <a16:creationId xmlns:a16="http://schemas.microsoft.com/office/drawing/2014/main" id="{739B9857-F7C1-F918-C393-2AC0D4DFE9C2}"/>
              </a:ext>
            </a:extLst>
          </p:cNvPr>
          <p:cNvSpPr txBox="1"/>
          <p:nvPr/>
        </p:nvSpPr>
        <p:spPr>
          <a:xfrm>
            <a:off x="171817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1 -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1EFF1B7C-446C-15C8-E3CF-9F07FA95AE33}"/>
              </a:ext>
            </a:extLst>
          </p:cNvPr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164 + 25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189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16 ÷ 2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87 + 40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127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¼ of 12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+         = 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264BA-BDD7-E970-04CB-0B3E17BC2859}"/>
              </a:ext>
            </a:extLst>
          </p:cNvPr>
          <p:cNvSpPr txBox="1"/>
          <p:nvPr/>
        </p:nvSpPr>
        <p:spPr>
          <a:xfrm>
            <a:off x="236521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AF523-5ECC-4DE0-CB94-8D1BABBE1C30}"/>
              </a:ext>
            </a:extLst>
          </p:cNvPr>
          <p:cNvSpPr txBox="1"/>
          <p:nvPr/>
        </p:nvSpPr>
        <p:spPr>
          <a:xfrm>
            <a:off x="226596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239A9C-BB9F-7EE9-2116-AA2E5BA322D4}"/>
              </a:ext>
            </a:extLst>
          </p:cNvPr>
          <p:cNvCxnSpPr/>
          <p:nvPr/>
        </p:nvCxnSpPr>
        <p:spPr>
          <a:xfrm>
            <a:off x="236521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8C7BC5-0866-2C90-F960-F5AF9F7DA903}"/>
              </a:ext>
            </a:extLst>
          </p:cNvPr>
          <p:cNvSpPr txBox="1"/>
          <p:nvPr/>
        </p:nvSpPr>
        <p:spPr>
          <a:xfrm>
            <a:off x="35477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7AC5A-8E0C-C5F9-D5FE-6F7293D11378}"/>
              </a:ext>
            </a:extLst>
          </p:cNvPr>
          <p:cNvSpPr txBox="1"/>
          <p:nvPr/>
        </p:nvSpPr>
        <p:spPr>
          <a:xfrm>
            <a:off x="35052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B34EF3-D443-052D-4ABA-1BFDBF6BD6A8}"/>
              </a:ext>
            </a:extLst>
          </p:cNvPr>
          <p:cNvCxnSpPr/>
          <p:nvPr/>
        </p:nvCxnSpPr>
        <p:spPr>
          <a:xfrm>
            <a:off x="35477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A7ECCC-8098-28BE-2259-602FD228FA90}"/>
              </a:ext>
            </a:extLst>
          </p:cNvPr>
          <p:cNvSpPr txBox="1"/>
          <p:nvPr/>
        </p:nvSpPr>
        <p:spPr>
          <a:xfrm>
            <a:off x="4772771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>
              <a:solidFill>
                <a:srgbClr val="8E59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6C957-9CE9-5B5A-F14E-78F47BBEC32D}"/>
              </a:ext>
            </a:extLst>
          </p:cNvPr>
          <p:cNvSpPr txBox="1"/>
          <p:nvPr/>
        </p:nvSpPr>
        <p:spPr>
          <a:xfrm>
            <a:off x="4730244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>
              <a:solidFill>
                <a:srgbClr val="8E59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7F4609-C548-996C-4C7F-1A5CEE871480}"/>
              </a:ext>
            </a:extLst>
          </p:cNvPr>
          <p:cNvCxnSpPr/>
          <p:nvPr/>
        </p:nvCxnSpPr>
        <p:spPr>
          <a:xfrm>
            <a:off x="4772771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7">
            <a:extLst>
              <a:ext uri="{FF2B5EF4-FFF2-40B4-BE49-F238E27FC236}">
                <a16:creationId xmlns:a16="http://schemas.microsoft.com/office/drawing/2014/main" id="{4E955DCC-18C3-22CD-6E17-3A6C30E8A5E7}"/>
              </a:ext>
            </a:extLst>
          </p:cNvPr>
          <p:cNvSpPr txBox="1"/>
          <p:nvPr/>
        </p:nvSpPr>
        <p:spPr>
          <a:xfrm>
            <a:off x="1484214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2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18E031FE-1699-6847-99D2-3D0EAA9F4646}"/>
              </a:ext>
            </a:extLst>
          </p:cNvPr>
          <p:cNvSpPr txBox="1"/>
          <p:nvPr/>
        </p:nvSpPr>
        <p:spPr>
          <a:xfrm>
            <a:off x="1250253" y="3192913"/>
            <a:ext cx="15611672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243 + 46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21 ÷ 3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175 + 30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20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 +        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CC2905-4C17-CF39-FE94-C2595546351A}"/>
              </a:ext>
            </a:extLst>
          </p:cNvPr>
          <p:cNvSpPr txBox="1"/>
          <p:nvPr/>
        </p:nvSpPr>
        <p:spPr>
          <a:xfrm>
            <a:off x="236521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05612-2EC8-6833-C682-61329A07D3E4}"/>
              </a:ext>
            </a:extLst>
          </p:cNvPr>
          <p:cNvSpPr txBox="1"/>
          <p:nvPr/>
        </p:nvSpPr>
        <p:spPr>
          <a:xfrm>
            <a:off x="226596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419027-E57A-73DF-ED1B-992911A06827}"/>
              </a:ext>
            </a:extLst>
          </p:cNvPr>
          <p:cNvCxnSpPr/>
          <p:nvPr/>
        </p:nvCxnSpPr>
        <p:spPr>
          <a:xfrm>
            <a:off x="236521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B1A85F3-C142-86E7-9AB1-01EF19642C40}"/>
              </a:ext>
            </a:extLst>
          </p:cNvPr>
          <p:cNvSpPr txBox="1"/>
          <p:nvPr/>
        </p:nvSpPr>
        <p:spPr>
          <a:xfrm>
            <a:off x="35477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2C1042-9C58-4955-036A-8768F6D24983}"/>
              </a:ext>
            </a:extLst>
          </p:cNvPr>
          <p:cNvSpPr txBox="1"/>
          <p:nvPr/>
        </p:nvSpPr>
        <p:spPr>
          <a:xfrm>
            <a:off x="35052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08B00B-4091-8B35-72BF-D246FB6D6EE1}"/>
              </a:ext>
            </a:extLst>
          </p:cNvPr>
          <p:cNvCxnSpPr/>
          <p:nvPr/>
        </p:nvCxnSpPr>
        <p:spPr>
          <a:xfrm>
            <a:off x="35477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7">
            <a:extLst>
              <a:ext uri="{FF2B5EF4-FFF2-40B4-BE49-F238E27FC236}">
                <a16:creationId xmlns:a16="http://schemas.microsoft.com/office/drawing/2014/main" id="{A8BCB80D-5752-2D69-BB7C-CFD03489C2A2}"/>
              </a:ext>
            </a:extLst>
          </p:cNvPr>
          <p:cNvSpPr txBox="1"/>
          <p:nvPr/>
        </p:nvSpPr>
        <p:spPr>
          <a:xfrm>
            <a:off x="1710154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2 -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1AF1CC96-F80A-D9AE-0E0D-23CF7709B901}"/>
              </a:ext>
            </a:extLst>
          </p:cNvPr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243 + 46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289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21 ÷ 3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175 + 30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205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¼ of 20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 +         =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8CBB7-947D-BEEF-9C14-9985EFC7C00F}"/>
              </a:ext>
            </a:extLst>
          </p:cNvPr>
          <p:cNvSpPr txBox="1"/>
          <p:nvPr/>
        </p:nvSpPr>
        <p:spPr>
          <a:xfrm>
            <a:off x="236521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4C29B-78A5-07D6-E7A1-B4D6A291C71E}"/>
              </a:ext>
            </a:extLst>
          </p:cNvPr>
          <p:cNvSpPr txBox="1"/>
          <p:nvPr/>
        </p:nvSpPr>
        <p:spPr>
          <a:xfrm>
            <a:off x="226596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A8E441-FEFD-B012-C102-268A3129BA2F}"/>
              </a:ext>
            </a:extLst>
          </p:cNvPr>
          <p:cNvCxnSpPr/>
          <p:nvPr/>
        </p:nvCxnSpPr>
        <p:spPr>
          <a:xfrm>
            <a:off x="236521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2075CA3-946B-15AD-ACDD-0B6B8F263B3E}"/>
              </a:ext>
            </a:extLst>
          </p:cNvPr>
          <p:cNvSpPr txBox="1"/>
          <p:nvPr/>
        </p:nvSpPr>
        <p:spPr>
          <a:xfrm>
            <a:off x="35477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0F0240-DD1D-6F9C-A714-31A5BEA80BBA}"/>
              </a:ext>
            </a:extLst>
          </p:cNvPr>
          <p:cNvSpPr txBox="1"/>
          <p:nvPr/>
        </p:nvSpPr>
        <p:spPr>
          <a:xfrm>
            <a:off x="35052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1C5929-DFAB-E32A-6182-BE095D382C00}"/>
              </a:ext>
            </a:extLst>
          </p:cNvPr>
          <p:cNvCxnSpPr/>
          <p:nvPr/>
        </p:nvCxnSpPr>
        <p:spPr>
          <a:xfrm>
            <a:off x="35477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F71951-6094-3780-8EE9-837A44C9D3E5}"/>
              </a:ext>
            </a:extLst>
          </p:cNvPr>
          <p:cNvSpPr txBox="1"/>
          <p:nvPr/>
        </p:nvSpPr>
        <p:spPr>
          <a:xfrm>
            <a:off x="4730244" y="7428055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>
              <a:solidFill>
                <a:srgbClr val="8E59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99C21-1B90-9231-6F64-54B3A4E0F3C2}"/>
              </a:ext>
            </a:extLst>
          </p:cNvPr>
          <p:cNvSpPr txBox="1"/>
          <p:nvPr/>
        </p:nvSpPr>
        <p:spPr>
          <a:xfrm>
            <a:off x="4687717" y="8186064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>
              <a:solidFill>
                <a:srgbClr val="8E59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2B2475-5813-A035-7CEF-65BFE719AA76}"/>
              </a:ext>
            </a:extLst>
          </p:cNvPr>
          <p:cNvCxnSpPr/>
          <p:nvPr/>
        </p:nvCxnSpPr>
        <p:spPr>
          <a:xfrm>
            <a:off x="4730244" y="8150239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7">
            <a:extLst>
              <a:ext uri="{FF2B5EF4-FFF2-40B4-BE49-F238E27FC236}">
                <a16:creationId xmlns:a16="http://schemas.microsoft.com/office/drawing/2014/main" id="{A0319138-30D9-0E73-1C34-09709AAD1617}"/>
              </a:ext>
            </a:extLst>
          </p:cNvPr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3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481E0679-41A2-1AF1-681E-D15BDF034132}"/>
              </a:ext>
            </a:extLst>
          </p:cNvPr>
          <p:cNvSpPr txBox="1"/>
          <p:nvPr/>
        </p:nvSpPr>
        <p:spPr>
          <a:xfrm>
            <a:off x="1250253" y="3192913"/>
            <a:ext cx="15611672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316 + 52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24 ÷ 6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367 + 50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40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+       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9F71D0-DA11-3D0E-9452-E58554B89603}"/>
              </a:ext>
            </a:extLst>
          </p:cNvPr>
          <p:cNvSpPr txBox="1"/>
          <p:nvPr/>
        </p:nvSpPr>
        <p:spPr>
          <a:xfrm>
            <a:off x="236521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B424B-AE08-8B90-3805-D7211CF6DAA0}"/>
              </a:ext>
            </a:extLst>
          </p:cNvPr>
          <p:cNvSpPr txBox="1"/>
          <p:nvPr/>
        </p:nvSpPr>
        <p:spPr>
          <a:xfrm>
            <a:off x="226596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6A2457-45F2-3FED-7C11-83CDA9A99936}"/>
              </a:ext>
            </a:extLst>
          </p:cNvPr>
          <p:cNvCxnSpPr/>
          <p:nvPr/>
        </p:nvCxnSpPr>
        <p:spPr>
          <a:xfrm>
            <a:off x="236521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FA19B56-9C98-8E75-4725-FDFD048815AC}"/>
              </a:ext>
            </a:extLst>
          </p:cNvPr>
          <p:cNvSpPr txBox="1"/>
          <p:nvPr/>
        </p:nvSpPr>
        <p:spPr>
          <a:xfrm>
            <a:off x="35477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F1CED-6072-D5E0-0F07-9A92A7C72462}"/>
              </a:ext>
            </a:extLst>
          </p:cNvPr>
          <p:cNvSpPr txBox="1"/>
          <p:nvPr/>
        </p:nvSpPr>
        <p:spPr>
          <a:xfrm>
            <a:off x="35052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8F7CF5-7359-9C3C-A434-52ABCEEF8076}"/>
              </a:ext>
            </a:extLst>
          </p:cNvPr>
          <p:cNvCxnSpPr/>
          <p:nvPr/>
        </p:nvCxnSpPr>
        <p:spPr>
          <a:xfrm>
            <a:off x="35477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7">
            <a:extLst>
              <a:ext uri="{FF2B5EF4-FFF2-40B4-BE49-F238E27FC236}">
                <a16:creationId xmlns:a16="http://schemas.microsoft.com/office/drawing/2014/main" id="{F92AF3CB-BE96-C9E3-401F-1187ED290F29}"/>
              </a:ext>
            </a:extLst>
          </p:cNvPr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3 -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75DCF00B-A6DE-1ACE-8638-9B25A0E4A669}"/>
              </a:ext>
            </a:extLst>
          </p:cNvPr>
          <p:cNvSpPr txBox="1"/>
          <p:nvPr/>
        </p:nvSpPr>
        <p:spPr>
          <a:xfrm>
            <a:off x="1250253" y="3192913"/>
            <a:ext cx="15611672" cy="8240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316 + 52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368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24 ÷ 6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367 + 50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417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¼ of 40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10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 = 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BB5DC-F0C8-F7CE-3540-E4710922316D}"/>
              </a:ext>
            </a:extLst>
          </p:cNvPr>
          <p:cNvSpPr txBox="1"/>
          <p:nvPr/>
        </p:nvSpPr>
        <p:spPr>
          <a:xfrm>
            <a:off x="236521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43D05-0A17-A77F-50F1-6E31C64764A1}"/>
              </a:ext>
            </a:extLst>
          </p:cNvPr>
          <p:cNvSpPr txBox="1"/>
          <p:nvPr/>
        </p:nvSpPr>
        <p:spPr>
          <a:xfrm>
            <a:off x="226596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0147C-F7B3-8993-1BD3-B4BDF262FB52}"/>
              </a:ext>
            </a:extLst>
          </p:cNvPr>
          <p:cNvCxnSpPr/>
          <p:nvPr/>
        </p:nvCxnSpPr>
        <p:spPr>
          <a:xfrm>
            <a:off x="236521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CA32068-D173-1B11-3E90-7CEC72824E8A}"/>
              </a:ext>
            </a:extLst>
          </p:cNvPr>
          <p:cNvSpPr txBox="1"/>
          <p:nvPr/>
        </p:nvSpPr>
        <p:spPr>
          <a:xfrm>
            <a:off x="35477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5E2FC-51A3-85C0-0143-BD2706181A14}"/>
              </a:ext>
            </a:extLst>
          </p:cNvPr>
          <p:cNvSpPr txBox="1"/>
          <p:nvPr/>
        </p:nvSpPr>
        <p:spPr>
          <a:xfrm>
            <a:off x="35052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E0748B-14BB-4478-17A9-E39366F23F61}"/>
              </a:ext>
            </a:extLst>
          </p:cNvPr>
          <p:cNvCxnSpPr/>
          <p:nvPr/>
        </p:nvCxnSpPr>
        <p:spPr>
          <a:xfrm>
            <a:off x="35477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420C35-8A0E-A067-F656-B48806A7BE2F}"/>
              </a:ext>
            </a:extLst>
          </p:cNvPr>
          <p:cNvSpPr txBox="1"/>
          <p:nvPr/>
        </p:nvSpPr>
        <p:spPr>
          <a:xfrm>
            <a:off x="4682008" y="743748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>
              <a:solidFill>
                <a:srgbClr val="8E59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1FC74-0454-8C4D-65FB-81FC7892F8FB}"/>
              </a:ext>
            </a:extLst>
          </p:cNvPr>
          <p:cNvSpPr txBox="1"/>
          <p:nvPr/>
        </p:nvSpPr>
        <p:spPr>
          <a:xfrm>
            <a:off x="4639481" y="819549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>
              <a:solidFill>
                <a:srgbClr val="8E59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7B6A55-36BC-1D24-1E17-64F6194D4538}"/>
              </a:ext>
            </a:extLst>
          </p:cNvPr>
          <p:cNvCxnSpPr/>
          <p:nvPr/>
        </p:nvCxnSpPr>
        <p:spPr>
          <a:xfrm>
            <a:off x="4682008" y="815966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7">
            <a:extLst>
              <a:ext uri="{FF2B5EF4-FFF2-40B4-BE49-F238E27FC236}">
                <a16:creationId xmlns:a16="http://schemas.microsoft.com/office/drawing/2014/main" id="{05814CE4-2077-5FE4-F1D8-DE65D978F003}"/>
              </a:ext>
            </a:extLst>
          </p:cNvPr>
          <p:cNvSpPr txBox="1"/>
          <p:nvPr/>
        </p:nvSpPr>
        <p:spPr>
          <a:xfrm>
            <a:off x="1484214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4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1D1D374C-1E01-3860-2689-6316542D0040}"/>
              </a:ext>
            </a:extLst>
          </p:cNvPr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403 + 84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28 ÷ 4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493 + 60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32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+         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E1639-7EC9-09BF-B8AE-F3DCB24EFFEF}"/>
              </a:ext>
            </a:extLst>
          </p:cNvPr>
          <p:cNvSpPr txBox="1"/>
          <p:nvPr/>
        </p:nvSpPr>
        <p:spPr>
          <a:xfrm>
            <a:off x="236521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9CA71-2585-C009-378C-E295E8A08BC5}"/>
              </a:ext>
            </a:extLst>
          </p:cNvPr>
          <p:cNvSpPr txBox="1"/>
          <p:nvPr/>
        </p:nvSpPr>
        <p:spPr>
          <a:xfrm>
            <a:off x="226596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39B54D-F0A7-DA40-1037-BCE8DDFAF129}"/>
              </a:ext>
            </a:extLst>
          </p:cNvPr>
          <p:cNvCxnSpPr/>
          <p:nvPr/>
        </p:nvCxnSpPr>
        <p:spPr>
          <a:xfrm>
            <a:off x="236521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4935871-FF42-3869-7FAE-93F8607A0651}"/>
              </a:ext>
            </a:extLst>
          </p:cNvPr>
          <p:cNvSpPr txBox="1"/>
          <p:nvPr/>
        </p:nvSpPr>
        <p:spPr>
          <a:xfrm>
            <a:off x="35477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C4DE1-75CD-C821-62A0-2C2ED5D7384E}"/>
              </a:ext>
            </a:extLst>
          </p:cNvPr>
          <p:cNvSpPr txBox="1"/>
          <p:nvPr/>
        </p:nvSpPr>
        <p:spPr>
          <a:xfrm>
            <a:off x="35052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B75F6E-B89C-26F2-7BAF-3A386F5A5B75}"/>
              </a:ext>
            </a:extLst>
          </p:cNvPr>
          <p:cNvCxnSpPr/>
          <p:nvPr/>
        </p:nvCxnSpPr>
        <p:spPr>
          <a:xfrm>
            <a:off x="35477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7">
            <a:extLst>
              <a:ext uri="{FF2B5EF4-FFF2-40B4-BE49-F238E27FC236}">
                <a16:creationId xmlns:a16="http://schemas.microsoft.com/office/drawing/2014/main" id="{37A2F85B-8A2E-D309-0303-49447EB1278E}"/>
              </a:ext>
            </a:extLst>
          </p:cNvPr>
          <p:cNvSpPr txBox="1"/>
          <p:nvPr/>
        </p:nvSpPr>
        <p:spPr>
          <a:xfrm>
            <a:off x="171817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4 -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2929725E-278E-790B-BF7D-39C969DB7D9F}"/>
              </a:ext>
            </a:extLst>
          </p:cNvPr>
          <p:cNvSpPr txBox="1"/>
          <p:nvPr/>
        </p:nvSpPr>
        <p:spPr>
          <a:xfrm>
            <a:off x="1250253" y="3192913"/>
            <a:ext cx="15611672" cy="6163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403 + 84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487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28 ÷ 4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493 + 60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553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¼ of 32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+          =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F720F-B4EA-B88E-7DCA-9A91FD11BF55}"/>
              </a:ext>
            </a:extLst>
          </p:cNvPr>
          <p:cNvSpPr txBox="1"/>
          <p:nvPr/>
        </p:nvSpPr>
        <p:spPr>
          <a:xfrm>
            <a:off x="236521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154EF-0198-B35B-E9A0-8FF737F9DF2B}"/>
              </a:ext>
            </a:extLst>
          </p:cNvPr>
          <p:cNvSpPr txBox="1"/>
          <p:nvPr/>
        </p:nvSpPr>
        <p:spPr>
          <a:xfrm>
            <a:off x="226596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6C51B0-75A7-C87D-9244-16AF90948CFF}"/>
              </a:ext>
            </a:extLst>
          </p:cNvPr>
          <p:cNvCxnSpPr/>
          <p:nvPr/>
        </p:nvCxnSpPr>
        <p:spPr>
          <a:xfrm>
            <a:off x="236521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878F6ED-7F33-4365-795C-88F2FBE69627}"/>
              </a:ext>
            </a:extLst>
          </p:cNvPr>
          <p:cNvSpPr txBox="1"/>
          <p:nvPr/>
        </p:nvSpPr>
        <p:spPr>
          <a:xfrm>
            <a:off x="35477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F0D383-2AD3-7EE5-2893-89414C87386A}"/>
              </a:ext>
            </a:extLst>
          </p:cNvPr>
          <p:cNvSpPr txBox="1"/>
          <p:nvPr/>
        </p:nvSpPr>
        <p:spPr>
          <a:xfrm>
            <a:off x="35052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6448A-FE9D-D3C4-2575-760C102A1A48}"/>
              </a:ext>
            </a:extLst>
          </p:cNvPr>
          <p:cNvCxnSpPr/>
          <p:nvPr/>
        </p:nvCxnSpPr>
        <p:spPr>
          <a:xfrm>
            <a:off x="35477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424003-648A-B748-EA34-938BF4EC8351}"/>
              </a:ext>
            </a:extLst>
          </p:cNvPr>
          <p:cNvSpPr txBox="1"/>
          <p:nvPr/>
        </p:nvSpPr>
        <p:spPr>
          <a:xfrm>
            <a:off x="4876800" y="7429500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11</a:t>
            </a:r>
            <a:endParaRPr lang="en-US" sz="4400" dirty="0">
              <a:solidFill>
                <a:srgbClr val="8E59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566525-09FF-0CD4-272F-09021FE8C270}"/>
              </a:ext>
            </a:extLst>
          </p:cNvPr>
          <p:cNvSpPr txBox="1"/>
          <p:nvPr/>
        </p:nvSpPr>
        <p:spPr>
          <a:xfrm>
            <a:off x="4910473" y="818750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>
              <a:solidFill>
                <a:srgbClr val="8E59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0330FE-2E8A-6792-AC1B-816C3759E29D}"/>
              </a:ext>
            </a:extLst>
          </p:cNvPr>
          <p:cNvCxnSpPr/>
          <p:nvPr/>
        </p:nvCxnSpPr>
        <p:spPr>
          <a:xfrm>
            <a:off x="4953000" y="815168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1 -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20421" y="3286266"/>
            <a:ext cx="15769988" cy="5252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75665" lvl="1" indent="-437515" algn="l">
              <a:lnSpc>
                <a:spcPts val="8356"/>
              </a:lnSpc>
              <a:buAutoNum type="arabicPeriod"/>
            </a:pPr>
            <a:r>
              <a:rPr lang="en-US" sz="4056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4, 8, 12, 16, </a:t>
            </a:r>
            <a:r>
              <a:rPr lang="en-US" sz="4056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20</a:t>
            </a:r>
            <a:endParaRPr lang="en-US"/>
          </a:p>
          <a:p>
            <a:pPr marL="875665" lvl="1" indent="-437515" algn="l">
              <a:lnSpc>
                <a:spcPts val="8356"/>
              </a:lnSpc>
              <a:buAutoNum type="arabicPeriod"/>
            </a:pPr>
            <a:r>
              <a:rPr lang="en-US" sz="4056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56 - 10 = </a:t>
            </a:r>
            <a:r>
              <a:rPr lang="en-US" sz="4056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46</a:t>
            </a:r>
            <a:endParaRPr lang="en-US" sz="4056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75665" lvl="1" indent="-437515" algn="l">
              <a:lnSpc>
                <a:spcPts val="8356"/>
              </a:lnSpc>
              <a:buAutoNum type="arabicPeriod"/>
            </a:pPr>
            <a:r>
              <a:rPr lang="en-US" sz="4056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24 + 4 + 4= </a:t>
            </a:r>
            <a:r>
              <a:rPr lang="en-US" sz="4056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32</a:t>
            </a:r>
            <a:endParaRPr lang="en-US" sz="4056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75665" lvl="1" indent="-437515" algn="l">
              <a:lnSpc>
                <a:spcPts val="8356"/>
              </a:lnSpc>
              <a:buAutoNum type="arabicPeriod"/>
            </a:pPr>
            <a:r>
              <a:rPr lang="en-US" sz="4056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3 in this number? 5</a:t>
            </a:r>
            <a:r>
              <a:rPr lang="en-US" sz="4056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  <a:r>
              <a:rPr lang="en-US" sz="4056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9. </a:t>
            </a:r>
            <a:r>
              <a:rPr lang="en-US" sz="4056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</a:t>
            </a:r>
            <a:endParaRPr lang="en-US" sz="4056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75665" lvl="1" indent="-437515">
              <a:lnSpc>
                <a:spcPts val="8356"/>
              </a:lnSpc>
              <a:buAutoNum type="arabicPeriod"/>
            </a:pPr>
            <a:r>
              <a:rPr lang="en-US" sz="40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Write this number in words: 281 </a:t>
            </a:r>
            <a:r>
              <a:rPr lang="en-US" sz="40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 Bold"/>
              </a:rPr>
              <a:t> </a:t>
            </a:r>
            <a:r>
              <a:rPr lang="en-US" sz="4050" b="1" dirty="0">
                <a:solidFill>
                  <a:srgbClr val="8E59FF"/>
                </a:solidFill>
                <a:latin typeface="Source Sans Pro"/>
                <a:ea typeface="Poppins"/>
                <a:cs typeface="Poppins Bold"/>
                <a:sym typeface="Poppins Bold"/>
              </a:rPr>
              <a:t>Two</a:t>
            </a:r>
            <a:r>
              <a:rPr lang="en-US" sz="40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 hundred and eighty-one</a:t>
            </a:r>
            <a:endParaRPr lang="en-US" sz="405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7">
            <a:extLst>
              <a:ext uri="{FF2B5EF4-FFF2-40B4-BE49-F238E27FC236}">
                <a16:creationId xmlns:a16="http://schemas.microsoft.com/office/drawing/2014/main" id="{C3162538-84B8-552F-312A-7ADD21E18F26}"/>
              </a:ext>
            </a:extLst>
          </p:cNvPr>
          <p:cNvSpPr txBox="1"/>
          <p:nvPr/>
        </p:nvSpPr>
        <p:spPr>
          <a:xfrm>
            <a:off x="157212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5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4B679A5E-3685-064E-C137-033A2D80C2F7}"/>
              </a:ext>
            </a:extLst>
          </p:cNvPr>
          <p:cNvSpPr txBox="1"/>
          <p:nvPr/>
        </p:nvSpPr>
        <p:spPr>
          <a:xfrm>
            <a:off x="1250253" y="3192913"/>
            <a:ext cx="15611672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547 + 32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120 ÷ 10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581 + 40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¼ of 48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+        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51FE5F-2A6C-EB83-2CBB-2CA957A0D614}"/>
              </a:ext>
            </a:extLst>
          </p:cNvPr>
          <p:cNvSpPr txBox="1"/>
          <p:nvPr/>
        </p:nvSpPr>
        <p:spPr>
          <a:xfrm>
            <a:off x="236521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12385-D8A0-679B-8B24-8D19C37DDE89}"/>
              </a:ext>
            </a:extLst>
          </p:cNvPr>
          <p:cNvSpPr txBox="1"/>
          <p:nvPr/>
        </p:nvSpPr>
        <p:spPr>
          <a:xfrm>
            <a:off x="226596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E1DCAE-5958-E22A-2519-90AB93682671}"/>
              </a:ext>
            </a:extLst>
          </p:cNvPr>
          <p:cNvCxnSpPr/>
          <p:nvPr/>
        </p:nvCxnSpPr>
        <p:spPr>
          <a:xfrm>
            <a:off x="236521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891AC2-52CF-EDBF-AA57-4DE094C0D002}"/>
              </a:ext>
            </a:extLst>
          </p:cNvPr>
          <p:cNvSpPr txBox="1"/>
          <p:nvPr/>
        </p:nvSpPr>
        <p:spPr>
          <a:xfrm>
            <a:off x="35477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3CA51-708D-9330-0C8A-FE753AD0F668}"/>
              </a:ext>
            </a:extLst>
          </p:cNvPr>
          <p:cNvSpPr txBox="1"/>
          <p:nvPr/>
        </p:nvSpPr>
        <p:spPr>
          <a:xfrm>
            <a:off x="35052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B0BA74-E41E-5E3D-5C44-BC4A83946FC9}"/>
              </a:ext>
            </a:extLst>
          </p:cNvPr>
          <p:cNvCxnSpPr/>
          <p:nvPr/>
        </p:nvCxnSpPr>
        <p:spPr>
          <a:xfrm>
            <a:off x="35477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7">
            <a:extLst>
              <a:ext uri="{FF2B5EF4-FFF2-40B4-BE49-F238E27FC236}">
                <a16:creationId xmlns:a16="http://schemas.microsoft.com/office/drawing/2014/main" id="{55E19E5D-2B8B-3233-8EC4-D37D5FC3DD0B}"/>
              </a:ext>
            </a:extLst>
          </p:cNvPr>
          <p:cNvSpPr txBox="1"/>
          <p:nvPr/>
        </p:nvSpPr>
        <p:spPr>
          <a:xfrm>
            <a:off x="1698122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3 - Day 5 -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65A21677-CDC7-29F9-32EB-65C7B2891F33}"/>
              </a:ext>
            </a:extLst>
          </p:cNvPr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547 + 32 =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"/>
                <a:cs typeface="Poppins Bold"/>
                <a:sym typeface="Poppins Bold"/>
              </a:rPr>
              <a:t>579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120 ÷ 10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12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581 + 40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621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¼ of 48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12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+         =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3BF76C-F286-BED2-30B7-620C6730849B}"/>
              </a:ext>
            </a:extLst>
          </p:cNvPr>
          <p:cNvSpPr txBox="1"/>
          <p:nvPr/>
        </p:nvSpPr>
        <p:spPr>
          <a:xfrm>
            <a:off x="2365210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F92D46-70E0-8DBD-C1D8-9A7B89FBAF5F}"/>
              </a:ext>
            </a:extLst>
          </p:cNvPr>
          <p:cNvSpPr txBox="1"/>
          <p:nvPr/>
        </p:nvSpPr>
        <p:spPr>
          <a:xfrm>
            <a:off x="2265960" y="81840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2F5A5F-E672-5DDB-F12E-5EA5FB30DB23}"/>
              </a:ext>
            </a:extLst>
          </p:cNvPr>
          <p:cNvCxnSpPr/>
          <p:nvPr/>
        </p:nvCxnSpPr>
        <p:spPr>
          <a:xfrm>
            <a:off x="2365210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318B8BA-7F6A-6A3B-2812-0F5278CFE11D}"/>
              </a:ext>
            </a:extLst>
          </p:cNvPr>
          <p:cNvSpPr txBox="1"/>
          <p:nvPr/>
        </p:nvSpPr>
        <p:spPr>
          <a:xfrm>
            <a:off x="3547727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FE81A-CB7E-A249-9647-E8384A6B9435}"/>
              </a:ext>
            </a:extLst>
          </p:cNvPr>
          <p:cNvSpPr txBox="1"/>
          <p:nvPr/>
        </p:nvSpPr>
        <p:spPr>
          <a:xfrm>
            <a:off x="3505200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6A8D15-68F7-82F0-F466-6C20F8F53E0E}"/>
              </a:ext>
            </a:extLst>
          </p:cNvPr>
          <p:cNvCxnSpPr/>
          <p:nvPr/>
        </p:nvCxnSpPr>
        <p:spPr>
          <a:xfrm>
            <a:off x="3547727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A9A73E9-DEEF-B997-89D7-12213458F0C2}"/>
              </a:ext>
            </a:extLst>
          </p:cNvPr>
          <p:cNvSpPr txBox="1"/>
          <p:nvPr/>
        </p:nvSpPr>
        <p:spPr>
          <a:xfrm>
            <a:off x="4694628" y="74260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>
              <a:solidFill>
                <a:srgbClr val="8E59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FCD76-6991-6230-9668-59C3EAD7896A}"/>
              </a:ext>
            </a:extLst>
          </p:cNvPr>
          <p:cNvSpPr txBox="1"/>
          <p:nvPr/>
        </p:nvSpPr>
        <p:spPr>
          <a:xfrm>
            <a:off x="4652101" y="81840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>
              <a:solidFill>
                <a:srgbClr val="8E59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187014-3A2A-EAD3-2AFC-0D440159EE4D}"/>
              </a:ext>
            </a:extLst>
          </p:cNvPr>
          <p:cNvCxnSpPr/>
          <p:nvPr/>
        </p:nvCxnSpPr>
        <p:spPr>
          <a:xfrm>
            <a:off x="4694628" y="81482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7">
            <a:extLst>
              <a:ext uri="{FF2B5EF4-FFF2-40B4-BE49-F238E27FC236}">
                <a16:creationId xmlns:a16="http://schemas.microsoft.com/office/drawing/2014/main" id="{12901454-7ACC-823D-60EF-00A419F047AA}"/>
              </a:ext>
            </a:extLst>
          </p:cNvPr>
          <p:cNvSpPr txBox="1"/>
          <p:nvPr/>
        </p:nvSpPr>
        <p:spPr>
          <a:xfrm>
            <a:off x="1250253" y="114325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1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EBED6D60-0213-71B0-36FB-C4918E494578}"/>
              </a:ext>
            </a:extLst>
          </p:cNvPr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234 - 5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73 -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59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500 -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___ 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350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-          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8B8E0021-E343-82C5-36AD-A1F59EAF3C49}"/>
              </a:ext>
            </a:extLst>
          </p:cNvPr>
          <p:cNvSpPr txBox="1"/>
          <p:nvPr/>
        </p:nvSpPr>
        <p:spPr>
          <a:xfrm>
            <a:off x="7371408" y="3132455"/>
            <a:ext cx="3545184" cy="2011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D869D4-CADB-2224-4270-CBFBBF60C024}"/>
              </a:ext>
            </a:extLst>
          </p:cNvPr>
          <p:cNvSpPr txBox="1"/>
          <p:nvPr/>
        </p:nvSpPr>
        <p:spPr>
          <a:xfrm>
            <a:off x="2232850" y="63592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2649E-0478-C6BF-DB35-7DB2EDD606AC}"/>
              </a:ext>
            </a:extLst>
          </p:cNvPr>
          <p:cNvSpPr txBox="1"/>
          <p:nvPr/>
        </p:nvSpPr>
        <p:spPr>
          <a:xfrm>
            <a:off x="2133600" y="71172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B16DBC-0145-C2A7-4461-6622203F8E6E}"/>
              </a:ext>
            </a:extLst>
          </p:cNvPr>
          <p:cNvCxnSpPr/>
          <p:nvPr/>
        </p:nvCxnSpPr>
        <p:spPr>
          <a:xfrm>
            <a:off x="2232850" y="70814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34B6E28-3E71-7C1A-7105-66D94137C3AD}"/>
              </a:ext>
            </a:extLst>
          </p:cNvPr>
          <p:cNvSpPr txBox="1"/>
          <p:nvPr/>
        </p:nvSpPr>
        <p:spPr>
          <a:xfrm>
            <a:off x="3415367" y="63592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F3885-8A60-97C1-1606-631B5CBA1DC8}"/>
              </a:ext>
            </a:extLst>
          </p:cNvPr>
          <p:cNvSpPr txBox="1"/>
          <p:nvPr/>
        </p:nvSpPr>
        <p:spPr>
          <a:xfrm>
            <a:off x="3372840" y="71172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CD52D9-E89E-248B-6910-E22A3648D505}"/>
              </a:ext>
            </a:extLst>
          </p:cNvPr>
          <p:cNvCxnSpPr/>
          <p:nvPr/>
        </p:nvCxnSpPr>
        <p:spPr>
          <a:xfrm>
            <a:off x="3415367" y="70814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883679-D2F6-CF7D-C1F1-44C72070C6C2}"/>
              </a:ext>
            </a:extLst>
          </p:cNvPr>
          <p:cNvCxnSpPr>
            <a:cxnSpLocks/>
          </p:cNvCxnSpPr>
          <p:nvPr/>
        </p:nvCxnSpPr>
        <p:spPr>
          <a:xfrm>
            <a:off x="7689179" y="4941915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0F6B4C5-B962-BB51-FDC6-A2ED0E90AD9A}"/>
              </a:ext>
            </a:extLst>
          </p:cNvPr>
          <p:cNvSpPr txBox="1"/>
          <p:nvPr/>
        </p:nvSpPr>
        <p:spPr>
          <a:xfrm>
            <a:off x="7562154" y="4296086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ECABB-8B34-7792-CB01-358166DEE07A}"/>
              </a:ext>
            </a:extLst>
          </p:cNvPr>
          <p:cNvSpPr txBox="1"/>
          <p:nvPr/>
        </p:nvSpPr>
        <p:spPr>
          <a:xfrm>
            <a:off x="7938297" y="3592572"/>
            <a:ext cx="12140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345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106</a:t>
            </a: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"/>
          <p:cNvGrpSpPr/>
          <p:nvPr/>
        </p:nvGrpSpPr>
        <p:grpSpPr>
          <a:xfrm>
            <a:off x="7995614" y="3763338"/>
            <a:ext cx="457737" cy="638759"/>
            <a:chOff x="0" y="0"/>
            <a:chExt cx="728980" cy="1017270"/>
          </a:xfrm>
        </p:grpSpPr>
        <p:sp>
          <p:nvSpPr>
            <p:cNvPr id="25" name="Freeform 25"/>
            <p:cNvSpPr/>
            <p:nvPr/>
          </p:nvSpPr>
          <p:spPr>
            <a:xfrm>
              <a:off x="46990" y="49530"/>
              <a:ext cx="632460" cy="918210"/>
            </a:xfrm>
            <a:custGeom>
              <a:avLst/>
              <a:gdLst/>
              <a:ahLst/>
              <a:cxnLst/>
              <a:rect l="l" t="t" r="r" b="b"/>
              <a:pathLst>
                <a:path w="632460" h="918210">
                  <a:moveTo>
                    <a:pt x="54610" y="26670"/>
                  </a:moveTo>
                  <a:cubicBezTo>
                    <a:pt x="91440" y="153670"/>
                    <a:pt x="133350" y="176530"/>
                    <a:pt x="143510" y="195580"/>
                  </a:cubicBezTo>
                  <a:cubicBezTo>
                    <a:pt x="148590" y="205740"/>
                    <a:pt x="142240" y="213360"/>
                    <a:pt x="147320" y="222250"/>
                  </a:cubicBezTo>
                  <a:cubicBezTo>
                    <a:pt x="156210" y="234950"/>
                    <a:pt x="181610" y="241300"/>
                    <a:pt x="198120" y="259080"/>
                  </a:cubicBezTo>
                  <a:cubicBezTo>
                    <a:pt x="219710" y="281940"/>
                    <a:pt x="241300" y="345440"/>
                    <a:pt x="261620" y="358140"/>
                  </a:cubicBezTo>
                  <a:cubicBezTo>
                    <a:pt x="270510" y="364490"/>
                    <a:pt x="280670" y="358140"/>
                    <a:pt x="288290" y="363220"/>
                  </a:cubicBezTo>
                  <a:cubicBezTo>
                    <a:pt x="297180" y="367030"/>
                    <a:pt x="302260" y="374650"/>
                    <a:pt x="308610" y="387350"/>
                  </a:cubicBezTo>
                  <a:cubicBezTo>
                    <a:pt x="323850" y="410210"/>
                    <a:pt x="336550" y="469900"/>
                    <a:pt x="359410" y="504190"/>
                  </a:cubicBezTo>
                  <a:cubicBezTo>
                    <a:pt x="381000" y="537210"/>
                    <a:pt x="421640" y="563880"/>
                    <a:pt x="438150" y="591820"/>
                  </a:cubicBezTo>
                  <a:cubicBezTo>
                    <a:pt x="450850" y="612140"/>
                    <a:pt x="447040" y="632460"/>
                    <a:pt x="458470" y="651510"/>
                  </a:cubicBezTo>
                  <a:cubicBezTo>
                    <a:pt x="473710" y="675640"/>
                    <a:pt x="510540" y="695960"/>
                    <a:pt x="524510" y="721360"/>
                  </a:cubicBezTo>
                  <a:cubicBezTo>
                    <a:pt x="538480" y="744220"/>
                    <a:pt x="534670" y="768350"/>
                    <a:pt x="548640" y="792480"/>
                  </a:cubicBezTo>
                  <a:cubicBezTo>
                    <a:pt x="566420" y="824230"/>
                    <a:pt x="627380" y="867410"/>
                    <a:pt x="631190" y="889000"/>
                  </a:cubicBezTo>
                  <a:cubicBezTo>
                    <a:pt x="632460" y="897890"/>
                    <a:pt x="627380" y="906780"/>
                    <a:pt x="621030" y="910590"/>
                  </a:cubicBezTo>
                  <a:cubicBezTo>
                    <a:pt x="615950" y="914400"/>
                    <a:pt x="604520" y="918210"/>
                    <a:pt x="598170" y="914400"/>
                  </a:cubicBezTo>
                  <a:cubicBezTo>
                    <a:pt x="590550" y="910590"/>
                    <a:pt x="580390" y="890270"/>
                    <a:pt x="581660" y="881380"/>
                  </a:cubicBezTo>
                  <a:cubicBezTo>
                    <a:pt x="582930" y="875030"/>
                    <a:pt x="593090" y="867410"/>
                    <a:pt x="599440" y="866140"/>
                  </a:cubicBezTo>
                  <a:cubicBezTo>
                    <a:pt x="605790" y="864870"/>
                    <a:pt x="617220" y="866140"/>
                    <a:pt x="622300" y="872490"/>
                  </a:cubicBezTo>
                  <a:cubicBezTo>
                    <a:pt x="628650" y="877570"/>
                    <a:pt x="632460" y="895350"/>
                    <a:pt x="628650" y="901700"/>
                  </a:cubicBezTo>
                  <a:cubicBezTo>
                    <a:pt x="624840" y="909320"/>
                    <a:pt x="610870" y="916940"/>
                    <a:pt x="600710" y="915670"/>
                  </a:cubicBezTo>
                  <a:cubicBezTo>
                    <a:pt x="585470" y="913130"/>
                    <a:pt x="566420" y="885190"/>
                    <a:pt x="548640" y="866140"/>
                  </a:cubicBezTo>
                  <a:cubicBezTo>
                    <a:pt x="528320" y="843280"/>
                    <a:pt x="497840" y="811530"/>
                    <a:pt x="487680" y="787400"/>
                  </a:cubicBezTo>
                  <a:cubicBezTo>
                    <a:pt x="480060" y="769620"/>
                    <a:pt x="487680" y="750570"/>
                    <a:pt x="480060" y="735330"/>
                  </a:cubicBezTo>
                  <a:cubicBezTo>
                    <a:pt x="469900" y="718820"/>
                    <a:pt x="441960" y="712470"/>
                    <a:pt x="429260" y="694690"/>
                  </a:cubicBezTo>
                  <a:cubicBezTo>
                    <a:pt x="415290" y="675640"/>
                    <a:pt x="416560" y="651510"/>
                    <a:pt x="401320" y="626110"/>
                  </a:cubicBezTo>
                  <a:cubicBezTo>
                    <a:pt x="377190" y="584200"/>
                    <a:pt x="306070" y="516890"/>
                    <a:pt x="285750" y="478790"/>
                  </a:cubicBezTo>
                  <a:cubicBezTo>
                    <a:pt x="273050" y="457200"/>
                    <a:pt x="276860" y="444500"/>
                    <a:pt x="265430" y="424180"/>
                  </a:cubicBezTo>
                  <a:cubicBezTo>
                    <a:pt x="250190" y="394970"/>
                    <a:pt x="219710" y="354330"/>
                    <a:pt x="194310" y="327660"/>
                  </a:cubicBezTo>
                  <a:cubicBezTo>
                    <a:pt x="170180" y="302260"/>
                    <a:pt x="134620" y="287020"/>
                    <a:pt x="118110" y="265430"/>
                  </a:cubicBezTo>
                  <a:cubicBezTo>
                    <a:pt x="106680" y="247650"/>
                    <a:pt x="110490" y="224790"/>
                    <a:pt x="99060" y="208280"/>
                  </a:cubicBezTo>
                  <a:cubicBezTo>
                    <a:pt x="86360" y="191770"/>
                    <a:pt x="60960" y="186690"/>
                    <a:pt x="45720" y="167640"/>
                  </a:cubicBezTo>
                  <a:cubicBezTo>
                    <a:pt x="27940" y="144780"/>
                    <a:pt x="11430" y="97790"/>
                    <a:pt x="5080" y="71120"/>
                  </a:cubicBezTo>
                  <a:cubicBezTo>
                    <a:pt x="1270" y="53340"/>
                    <a:pt x="0" y="38100"/>
                    <a:pt x="3810" y="26670"/>
                  </a:cubicBezTo>
                  <a:cubicBezTo>
                    <a:pt x="7620" y="15240"/>
                    <a:pt x="17780" y="1270"/>
                    <a:pt x="26670" y="1270"/>
                  </a:cubicBezTo>
                  <a:cubicBezTo>
                    <a:pt x="35560" y="0"/>
                    <a:pt x="54610" y="26670"/>
                    <a:pt x="54610" y="266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925278" y="3188543"/>
            <a:ext cx="29920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90712" y="3045788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ECC748D2-52BE-7941-767C-28CA83151B30}"/>
              </a:ext>
            </a:extLst>
          </p:cNvPr>
          <p:cNvSpPr txBox="1"/>
          <p:nvPr/>
        </p:nvSpPr>
        <p:spPr>
          <a:xfrm>
            <a:off x="1752600" y="123232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1 -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4FF3590E-DCA7-CFD6-129D-9DB47A040F76}"/>
              </a:ext>
            </a:extLst>
          </p:cNvPr>
          <p:cNvSpPr txBox="1"/>
          <p:nvPr/>
        </p:nvSpPr>
        <p:spPr>
          <a:xfrm>
            <a:off x="1250253" y="3284034"/>
            <a:ext cx="9582000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234 - 5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229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73 -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14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59    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500 -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150 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350  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-           = 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0F059B8B-5DE2-F02E-0952-87E8E50E6B1B}"/>
              </a:ext>
            </a:extLst>
          </p:cNvPr>
          <p:cNvSpPr txBox="1"/>
          <p:nvPr/>
        </p:nvSpPr>
        <p:spPr>
          <a:xfrm>
            <a:off x="7010400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CB095B-2A98-E8D9-E303-F2F570240E16}"/>
              </a:ext>
            </a:extLst>
          </p:cNvPr>
          <p:cNvSpPr txBox="1"/>
          <p:nvPr/>
        </p:nvSpPr>
        <p:spPr>
          <a:xfrm>
            <a:off x="2232850" y="63592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3382D-D6CD-C132-E462-6F4065BDCF2B}"/>
              </a:ext>
            </a:extLst>
          </p:cNvPr>
          <p:cNvSpPr txBox="1"/>
          <p:nvPr/>
        </p:nvSpPr>
        <p:spPr>
          <a:xfrm>
            <a:off x="2133600" y="71172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BBD7AE-A783-BF86-9BAD-1B6EA44AD0AB}"/>
              </a:ext>
            </a:extLst>
          </p:cNvPr>
          <p:cNvCxnSpPr/>
          <p:nvPr/>
        </p:nvCxnSpPr>
        <p:spPr>
          <a:xfrm>
            <a:off x="2232850" y="70814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EFD596-0DC2-D160-CDF0-9B605B327193}"/>
              </a:ext>
            </a:extLst>
          </p:cNvPr>
          <p:cNvSpPr txBox="1"/>
          <p:nvPr/>
        </p:nvSpPr>
        <p:spPr>
          <a:xfrm>
            <a:off x="3415367" y="63592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FC2C2-70D5-066A-4209-012B40298438}"/>
              </a:ext>
            </a:extLst>
          </p:cNvPr>
          <p:cNvSpPr txBox="1"/>
          <p:nvPr/>
        </p:nvSpPr>
        <p:spPr>
          <a:xfrm>
            <a:off x="3372840" y="71172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C82ED0-7B07-D6A4-1A2F-BB87BB187650}"/>
              </a:ext>
            </a:extLst>
          </p:cNvPr>
          <p:cNvCxnSpPr/>
          <p:nvPr/>
        </p:nvCxnSpPr>
        <p:spPr>
          <a:xfrm>
            <a:off x="3415367" y="70814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7F0BBDB-DE03-CF30-03F8-315D1C00348A}"/>
              </a:ext>
            </a:extLst>
          </p:cNvPr>
          <p:cNvSpPr txBox="1"/>
          <p:nvPr/>
        </p:nvSpPr>
        <p:spPr>
          <a:xfrm>
            <a:off x="4919327" y="637068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>
              <a:solidFill>
                <a:srgbClr val="8E59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CCC6E-4DE8-EF34-571F-49012C230F64}"/>
              </a:ext>
            </a:extLst>
          </p:cNvPr>
          <p:cNvSpPr txBox="1"/>
          <p:nvPr/>
        </p:nvSpPr>
        <p:spPr>
          <a:xfrm>
            <a:off x="4876800" y="712869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>
              <a:solidFill>
                <a:srgbClr val="8E59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687626-DE16-E614-42E8-87FC7C1F9BC6}"/>
              </a:ext>
            </a:extLst>
          </p:cNvPr>
          <p:cNvCxnSpPr/>
          <p:nvPr/>
        </p:nvCxnSpPr>
        <p:spPr>
          <a:xfrm>
            <a:off x="4919327" y="709286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E7A8CC-1434-A805-CF02-80DBFBD7D78B}"/>
              </a:ext>
            </a:extLst>
          </p:cNvPr>
          <p:cNvCxnSpPr>
            <a:cxnSpLocks/>
          </p:cNvCxnSpPr>
          <p:nvPr/>
        </p:nvCxnSpPr>
        <p:spPr>
          <a:xfrm>
            <a:off x="7343567" y="5092459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DB9B02C-4E92-2C7A-71D4-E3A14A498F87}"/>
              </a:ext>
            </a:extLst>
          </p:cNvPr>
          <p:cNvSpPr txBox="1"/>
          <p:nvPr/>
        </p:nvSpPr>
        <p:spPr>
          <a:xfrm>
            <a:off x="7216542" y="4446630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A6CDB-5693-5332-C613-9ED2E66E7DC4}"/>
              </a:ext>
            </a:extLst>
          </p:cNvPr>
          <p:cNvSpPr txBox="1"/>
          <p:nvPr/>
        </p:nvSpPr>
        <p:spPr>
          <a:xfrm>
            <a:off x="7552970" y="3739492"/>
            <a:ext cx="1214082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345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106</a:t>
            </a:r>
          </a:p>
          <a:p>
            <a:pPr algn="r"/>
            <a:r>
              <a:rPr lang="en-US" sz="4400" b="1" dirty="0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239</a:t>
            </a:r>
            <a:endParaRPr lang="en-US" sz="4400" b="1" dirty="0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87089D7C-188B-6BA7-C6F5-F5E8C3F99AF3}"/>
              </a:ext>
            </a:extLst>
          </p:cNvPr>
          <p:cNvSpPr txBox="1"/>
          <p:nvPr/>
        </p:nvSpPr>
        <p:spPr>
          <a:xfrm>
            <a:off x="1066800" y="1246138"/>
            <a:ext cx="161544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2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0FE39D0B-1760-CDA2-B431-F6F84734876E}"/>
              </a:ext>
            </a:extLst>
          </p:cNvPr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363 - 6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82 -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64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600 -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___ 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480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-         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6B0B1-751D-6F38-3ED9-A1DDE6625FFB}"/>
              </a:ext>
            </a:extLst>
          </p:cNvPr>
          <p:cNvSpPr txBox="1"/>
          <p:nvPr/>
        </p:nvSpPr>
        <p:spPr>
          <a:xfrm>
            <a:off x="2232850" y="63592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1E49AD-D469-FCDF-2CD2-509935538CAF}"/>
              </a:ext>
            </a:extLst>
          </p:cNvPr>
          <p:cNvSpPr txBox="1"/>
          <p:nvPr/>
        </p:nvSpPr>
        <p:spPr>
          <a:xfrm>
            <a:off x="2133600" y="71172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9AB987-D003-DD42-3252-A516E16A79A7}"/>
              </a:ext>
            </a:extLst>
          </p:cNvPr>
          <p:cNvCxnSpPr/>
          <p:nvPr/>
        </p:nvCxnSpPr>
        <p:spPr>
          <a:xfrm>
            <a:off x="2232850" y="70814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6FA429-C8E6-D5B1-05E1-3EABA75E1ED1}"/>
              </a:ext>
            </a:extLst>
          </p:cNvPr>
          <p:cNvSpPr txBox="1"/>
          <p:nvPr/>
        </p:nvSpPr>
        <p:spPr>
          <a:xfrm>
            <a:off x="3351560" y="63592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B49AB-32F8-1C3C-AD1F-B9BAD3563678}"/>
              </a:ext>
            </a:extLst>
          </p:cNvPr>
          <p:cNvSpPr txBox="1"/>
          <p:nvPr/>
        </p:nvSpPr>
        <p:spPr>
          <a:xfrm>
            <a:off x="3309033" y="71172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6E6EB7-EF30-4052-6CB2-274A8100891B}"/>
              </a:ext>
            </a:extLst>
          </p:cNvPr>
          <p:cNvCxnSpPr/>
          <p:nvPr/>
        </p:nvCxnSpPr>
        <p:spPr>
          <a:xfrm>
            <a:off x="3351560" y="70814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046CA9-1371-F3C6-0055-8CCDEA442C9F}"/>
              </a:ext>
            </a:extLst>
          </p:cNvPr>
          <p:cNvCxnSpPr>
            <a:cxnSpLocks/>
          </p:cNvCxnSpPr>
          <p:nvPr/>
        </p:nvCxnSpPr>
        <p:spPr>
          <a:xfrm>
            <a:off x="8132882" y="4907826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90031E-7511-8D6F-703D-B3F94917829B}"/>
              </a:ext>
            </a:extLst>
          </p:cNvPr>
          <p:cNvSpPr txBox="1"/>
          <p:nvPr/>
        </p:nvSpPr>
        <p:spPr>
          <a:xfrm>
            <a:off x="8005857" y="4261997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358ADF-4D55-EE74-0236-23D0207AF938}"/>
              </a:ext>
            </a:extLst>
          </p:cNvPr>
          <p:cNvSpPr txBox="1"/>
          <p:nvPr/>
        </p:nvSpPr>
        <p:spPr>
          <a:xfrm>
            <a:off x="8382000" y="3558483"/>
            <a:ext cx="12140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418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132</a:t>
            </a: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7371408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120793" y="3088005"/>
            <a:ext cx="29920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620228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C947B7E8-2A43-6DE6-0041-85DD17918425}"/>
              </a:ext>
            </a:extLst>
          </p:cNvPr>
          <p:cNvSpPr txBox="1"/>
          <p:nvPr/>
        </p:nvSpPr>
        <p:spPr>
          <a:xfrm>
            <a:off x="1676400" y="1201318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2 -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C421E922-352E-7660-F3E0-CDC0066E75DB}"/>
              </a:ext>
            </a:extLst>
          </p:cNvPr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363 - 6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357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82 -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18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64</a:t>
            </a: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600 -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120 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480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3598" lvl="1" indent="-431799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-          = </a:t>
            </a:r>
          </a:p>
        </p:txBody>
      </p:sp>
      <p:grpSp>
        <p:nvGrpSpPr>
          <p:cNvPr id="35" name="Group 24">
            <a:extLst>
              <a:ext uri="{FF2B5EF4-FFF2-40B4-BE49-F238E27FC236}">
                <a16:creationId xmlns:a16="http://schemas.microsoft.com/office/drawing/2014/main" id="{AF8841E2-EFB7-B2E7-8836-C7927D8E27FE}"/>
              </a:ext>
            </a:extLst>
          </p:cNvPr>
          <p:cNvGrpSpPr/>
          <p:nvPr/>
        </p:nvGrpSpPr>
        <p:grpSpPr>
          <a:xfrm>
            <a:off x="8270396" y="3655509"/>
            <a:ext cx="581978" cy="600075"/>
            <a:chOff x="0" y="0"/>
            <a:chExt cx="775970" cy="800100"/>
          </a:xfrm>
        </p:grpSpPr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07C2D380-35EF-9E34-D1C1-222D6A85FEFB}"/>
                </a:ext>
              </a:extLst>
            </p:cNvPr>
            <p:cNvSpPr/>
            <p:nvPr/>
          </p:nvSpPr>
          <p:spPr>
            <a:xfrm>
              <a:off x="49530" y="49530"/>
              <a:ext cx="676910" cy="701040"/>
            </a:xfrm>
            <a:custGeom>
              <a:avLst/>
              <a:gdLst/>
              <a:ahLst/>
              <a:cxnLst/>
              <a:rect l="l" t="t" r="r" b="b"/>
              <a:pathLst>
                <a:path w="676910" h="701040">
                  <a:moveTo>
                    <a:pt x="46990" y="12700"/>
                  </a:moveTo>
                  <a:cubicBezTo>
                    <a:pt x="119380" y="104140"/>
                    <a:pt x="148590" y="120650"/>
                    <a:pt x="167640" y="142240"/>
                  </a:cubicBezTo>
                  <a:cubicBezTo>
                    <a:pt x="185420" y="163830"/>
                    <a:pt x="194310" y="203200"/>
                    <a:pt x="209550" y="213360"/>
                  </a:cubicBezTo>
                  <a:cubicBezTo>
                    <a:pt x="218440" y="219710"/>
                    <a:pt x="227330" y="212090"/>
                    <a:pt x="237490" y="218440"/>
                  </a:cubicBezTo>
                  <a:cubicBezTo>
                    <a:pt x="257810" y="231140"/>
                    <a:pt x="275590" y="281940"/>
                    <a:pt x="306070" y="312420"/>
                  </a:cubicBezTo>
                  <a:cubicBezTo>
                    <a:pt x="344170" y="351790"/>
                    <a:pt x="420370" y="386080"/>
                    <a:pt x="457200" y="425450"/>
                  </a:cubicBezTo>
                  <a:cubicBezTo>
                    <a:pt x="487680" y="458470"/>
                    <a:pt x="494030" y="496570"/>
                    <a:pt x="521970" y="528320"/>
                  </a:cubicBezTo>
                  <a:cubicBezTo>
                    <a:pt x="552450" y="563880"/>
                    <a:pt x="612140" y="593090"/>
                    <a:pt x="638810" y="622300"/>
                  </a:cubicBezTo>
                  <a:cubicBezTo>
                    <a:pt x="656590" y="642620"/>
                    <a:pt x="676910" y="666750"/>
                    <a:pt x="675640" y="680720"/>
                  </a:cubicBezTo>
                  <a:cubicBezTo>
                    <a:pt x="674370" y="689610"/>
                    <a:pt x="660400" y="698500"/>
                    <a:pt x="651510" y="699770"/>
                  </a:cubicBezTo>
                  <a:cubicBezTo>
                    <a:pt x="645160" y="701040"/>
                    <a:pt x="633730" y="695960"/>
                    <a:pt x="629920" y="689610"/>
                  </a:cubicBezTo>
                  <a:cubicBezTo>
                    <a:pt x="626110" y="681990"/>
                    <a:pt x="629920" y="657860"/>
                    <a:pt x="636270" y="652780"/>
                  </a:cubicBezTo>
                  <a:cubicBezTo>
                    <a:pt x="643890" y="648970"/>
                    <a:pt x="668020" y="654050"/>
                    <a:pt x="673100" y="661670"/>
                  </a:cubicBezTo>
                  <a:cubicBezTo>
                    <a:pt x="676910" y="668020"/>
                    <a:pt x="674370" y="685800"/>
                    <a:pt x="669290" y="692150"/>
                  </a:cubicBezTo>
                  <a:cubicBezTo>
                    <a:pt x="662940" y="698500"/>
                    <a:pt x="647700" y="701040"/>
                    <a:pt x="638810" y="697230"/>
                  </a:cubicBezTo>
                  <a:cubicBezTo>
                    <a:pt x="623570" y="690880"/>
                    <a:pt x="615950" y="657860"/>
                    <a:pt x="598170" y="642620"/>
                  </a:cubicBezTo>
                  <a:cubicBezTo>
                    <a:pt x="577850" y="626110"/>
                    <a:pt x="546100" y="622300"/>
                    <a:pt x="523240" y="603250"/>
                  </a:cubicBezTo>
                  <a:cubicBezTo>
                    <a:pt x="499110" y="584200"/>
                    <a:pt x="468630" y="546100"/>
                    <a:pt x="459740" y="524510"/>
                  </a:cubicBezTo>
                  <a:cubicBezTo>
                    <a:pt x="454660" y="513080"/>
                    <a:pt x="462280" y="508000"/>
                    <a:pt x="454660" y="495300"/>
                  </a:cubicBezTo>
                  <a:cubicBezTo>
                    <a:pt x="434340" y="457200"/>
                    <a:pt x="262890" y="346710"/>
                    <a:pt x="243840" y="309880"/>
                  </a:cubicBezTo>
                  <a:cubicBezTo>
                    <a:pt x="237490" y="297180"/>
                    <a:pt x="246380" y="289560"/>
                    <a:pt x="240030" y="280670"/>
                  </a:cubicBezTo>
                  <a:cubicBezTo>
                    <a:pt x="232410" y="270510"/>
                    <a:pt x="208280" y="270510"/>
                    <a:pt x="193040" y="257810"/>
                  </a:cubicBezTo>
                  <a:cubicBezTo>
                    <a:pt x="173990" y="241300"/>
                    <a:pt x="163830" y="209550"/>
                    <a:pt x="140970" y="184150"/>
                  </a:cubicBezTo>
                  <a:cubicBezTo>
                    <a:pt x="113030" y="151130"/>
                    <a:pt x="57150" y="113030"/>
                    <a:pt x="33020" y="81280"/>
                  </a:cubicBezTo>
                  <a:cubicBezTo>
                    <a:pt x="16510" y="60960"/>
                    <a:pt x="0" y="36830"/>
                    <a:pt x="1270" y="22860"/>
                  </a:cubicBezTo>
                  <a:cubicBezTo>
                    <a:pt x="2540" y="13970"/>
                    <a:pt x="12700" y="3810"/>
                    <a:pt x="20320" y="1270"/>
                  </a:cubicBezTo>
                  <a:cubicBezTo>
                    <a:pt x="27940" y="0"/>
                    <a:pt x="46990" y="12700"/>
                    <a:pt x="46990" y="1270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5E9855-8562-018C-F5F0-15AA2E61C868}"/>
              </a:ext>
            </a:extLst>
          </p:cNvPr>
          <p:cNvSpPr txBox="1"/>
          <p:nvPr/>
        </p:nvSpPr>
        <p:spPr>
          <a:xfrm>
            <a:off x="2232850" y="63592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A9CE18-416B-2BD4-4529-D33F1E16F632}"/>
              </a:ext>
            </a:extLst>
          </p:cNvPr>
          <p:cNvSpPr txBox="1"/>
          <p:nvPr/>
        </p:nvSpPr>
        <p:spPr>
          <a:xfrm>
            <a:off x="2133600" y="71172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586C28-551D-5281-B932-498DD67BF611}"/>
              </a:ext>
            </a:extLst>
          </p:cNvPr>
          <p:cNvCxnSpPr/>
          <p:nvPr/>
        </p:nvCxnSpPr>
        <p:spPr>
          <a:xfrm>
            <a:off x="2232850" y="70814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BA34B9F-9977-252A-EF8D-77836B78E6C9}"/>
              </a:ext>
            </a:extLst>
          </p:cNvPr>
          <p:cNvSpPr txBox="1"/>
          <p:nvPr/>
        </p:nvSpPr>
        <p:spPr>
          <a:xfrm>
            <a:off x="3351560" y="63592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FA8DD-1C53-AEB5-D502-9459A7B0FBC6}"/>
              </a:ext>
            </a:extLst>
          </p:cNvPr>
          <p:cNvSpPr txBox="1"/>
          <p:nvPr/>
        </p:nvSpPr>
        <p:spPr>
          <a:xfrm>
            <a:off x="3309033" y="71172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6BA424-BC2A-5C7D-48DA-90A3D5D232A2}"/>
              </a:ext>
            </a:extLst>
          </p:cNvPr>
          <p:cNvCxnSpPr/>
          <p:nvPr/>
        </p:nvCxnSpPr>
        <p:spPr>
          <a:xfrm>
            <a:off x="3351560" y="70814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93F3C42-4F4D-040A-F6AC-377B9F58653B}"/>
              </a:ext>
            </a:extLst>
          </p:cNvPr>
          <p:cNvSpPr txBox="1"/>
          <p:nvPr/>
        </p:nvSpPr>
        <p:spPr>
          <a:xfrm>
            <a:off x="4679633" y="637068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>
              <a:solidFill>
                <a:srgbClr val="8E59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63F7A-C017-D5FC-E242-DBD9DCFE12CB}"/>
              </a:ext>
            </a:extLst>
          </p:cNvPr>
          <p:cNvSpPr txBox="1"/>
          <p:nvPr/>
        </p:nvSpPr>
        <p:spPr>
          <a:xfrm>
            <a:off x="4637106" y="712869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>
              <a:solidFill>
                <a:srgbClr val="8E59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0FDDC6-09EE-4F9A-423D-30FAE850FF6B}"/>
              </a:ext>
            </a:extLst>
          </p:cNvPr>
          <p:cNvCxnSpPr/>
          <p:nvPr/>
        </p:nvCxnSpPr>
        <p:spPr>
          <a:xfrm>
            <a:off x="4679633" y="709286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7A2473-28C7-C421-280D-A9C898D1AA32}"/>
              </a:ext>
            </a:extLst>
          </p:cNvPr>
          <p:cNvCxnSpPr>
            <a:cxnSpLocks/>
          </p:cNvCxnSpPr>
          <p:nvPr/>
        </p:nvCxnSpPr>
        <p:spPr>
          <a:xfrm>
            <a:off x="8009575" y="504930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126FE4E-44B4-90CC-BA90-38411F99EB8E}"/>
              </a:ext>
            </a:extLst>
          </p:cNvPr>
          <p:cNvSpPr txBox="1"/>
          <p:nvPr/>
        </p:nvSpPr>
        <p:spPr>
          <a:xfrm>
            <a:off x="7882550" y="4403473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DF5FB-A223-32B1-B239-F63A443970A9}"/>
              </a:ext>
            </a:extLst>
          </p:cNvPr>
          <p:cNvSpPr txBox="1"/>
          <p:nvPr/>
        </p:nvSpPr>
        <p:spPr>
          <a:xfrm>
            <a:off x="8258693" y="3699959"/>
            <a:ext cx="1214082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418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132</a:t>
            </a:r>
          </a:p>
          <a:p>
            <a:pPr algn="r"/>
            <a:r>
              <a:rPr lang="en-US" sz="4400" b="1" dirty="0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286</a:t>
            </a:r>
            <a:endParaRPr lang="en-US" sz="4400" b="1" dirty="0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CF4DD5AB-AF7B-4B33-62AB-91AA5037BDB8}"/>
              </a:ext>
            </a:extLst>
          </p:cNvPr>
          <p:cNvSpPr txBox="1"/>
          <p:nvPr/>
        </p:nvSpPr>
        <p:spPr>
          <a:xfrm>
            <a:off x="1572125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3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431DBC69-88E3-2F37-3310-C693515BDBD4}"/>
              </a:ext>
            </a:extLst>
          </p:cNvPr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107 - 8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91 -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75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300 -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___ 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160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-         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A6060-7490-1A0F-5D7E-2FE02EDFEE7E}"/>
              </a:ext>
            </a:extLst>
          </p:cNvPr>
          <p:cNvSpPr txBox="1"/>
          <p:nvPr/>
        </p:nvSpPr>
        <p:spPr>
          <a:xfrm>
            <a:off x="2232850" y="63592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8F83F-E00C-CBD5-9486-A60FFBD7312B}"/>
              </a:ext>
            </a:extLst>
          </p:cNvPr>
          <p:cNvSpPr txBox="1"/>
          <p:nvPr/>
        </p:nvSpPr>
        <p:spPr>
          <a:xfrm>
            <a:off x="2133600" y="71172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519F9-C09D-CD24-0475-40F92B6E3F74}"/>
              </a:ext>
            </a:extLst>
          </p:cNvPr>
          <p:cNvCxnSpPr/>
          <p:nvPr/>
        </p:nvCxnSpPr>
        <p:spPr>
          <a:xfrm>
            <a:off x="2232850" y="70814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51BE822-C066-B5E8-AD5D-4B4CE3AB7F71}"/>
              </a:ext>
            </a:extLst>
          </p:cNvPr>
          <p:cNvSpPr txBox="1"/>
          <p:nvPr/>
        </p:nvSpPr>
        <p:spPr>
          <a:xfrm>
            <a:off x="3351560" y="63592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59781-446D-9A20-90D0-EBA139B680E9}"/>
              </a:ext>
            </a:extLst>
          </p:cNvPr>
          <p:cNvSpPr txBox="1"/>
          <p:nvPr/>
        </p:nvSpPr>
        <p:spPr>
          <a:xfrm>
            <a:off x="3309033" y="71172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2AB26C-15CF-3208-AA92-98E4E61B40E2}"/>
              </a:ext>
            </a:extLst>
          </p:cNvPr>
          <p:cNvCxnSpPr/>
          <p:nvPr/>
        </p:nvCxnSpPr>
        <p:spPr>
          <a:xfrm>
            <a:off x="3351560" y="70814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9CA18F-EB42-09A1-B292-08BC1B178A0B}"/>
              </a:ext>
            </a:extLst>
          </p:cNvPr>
          <p:cNvCxnSpPr>
            <a:cxnSpLocks/>
          </p:cNvCxnSpPr>
          <p:nvPr/>
        </p:nvCxnSpPr>
        <p:spPr>
          <a:xfrm>
            <a:off x="8132882" y="4907826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8EBD57-3F8E-78E7-4A60-2B645C6289C2}"/>
              </a:ext>
            </a:extLst>
          </p:cNvPr>
          <p:cNvSpPr txBox="1"/>
          <p:nvPr/>
        </p:nvSpPr>
        <p:spPr>
          <a:xfrm>
            <a:off x="8005857" y="4261997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76B32-8183-F04C-71F4-7DFEB905EA4D}"/>
              </a:ext>
            </a:extLst>
          </p:cNvPr>
          <p:cNvSpPr txBox="1"/>
          <p:nvPr/>
        </p:nvSpPr>
        <p:spPr>
          <a:xfrm>
            <a:off x="8382000" y="3558483"/>
            <a:ext cx="12140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563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344</a:t>
            </a: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8982392" y="3503930"/>
            <a:ext cx="615315" cy="558165"/>
            <a:chOff x="0" y="0"/>
            <a:chExt cx="820420" cy="744220"/>
          </a:xfrm>
        </p:grpSpPr>
        <p:sp>
          <p:nvSpPr>
            <p:cNvPr id="25" name="Freeform 25"/>
            <p:cNvSpPr/>
            <p:nvPr/>
          </p:nvSpPr>
          <p:spPr>
            <a:xfrm>
              <a:off x="44450" y="45720"/>
              <a:ext cx="723900" cy="650240"/>
            </a:xfrm>
            <a:custGeom>
              <a:avLst/>
              <a:gdLst/>
              <a:ahLst/>
              <a:cxnLst/>
              <a:rect l="l" t="t" r="r" b="b"/>
              <a:pathLst>
                <a:path w="723900" h="650240">
                  <a:moveTo>
                    <a:pt x="44450" y="5080"/>
                  </a:moveTo>
                  <a:cubicBezTo>
                    <a:pt x="173990" y="133350"/>
                    <a:pt x="173990" y="154940"/>
                    <a:pt x="185420" y="162560"/>
                  </a:cubicBezTo>
                  <a:cubicBezTo>
                    <a:pt x="193040" y="167640"/>
                    <a:pt x="204470" y="161290"/>
                    <a:pt x="213360" y="166370"/>
                  </a:cubicBezTo>
                  <a:cubicBezTo>
                    <a:pt x="228600" y="177800"/>
                    <a:pt x="240030" y="222250"/>
                    <a:pt x="256540" y="236220"/>
                  </a:cubicBezTo>
                  <a:cubicBezTo>
                    <a:pt x="270510" y="247650"/>
                    <a:pt x="283210" y="241300"/>
                    <a:pt x="300990" y="252730"/>
                  </a:cubicBezTo>
                  <a:cubicBezTo>
                    <a:pt x="337820" y="275590"/>
                    <a:pt x="405130" y="374650"/>
                    <a:pt x="447040" y="401320"/>
                  </a:cubicBezTo>
                  <a:cubicBezTo>
                    <a:pt x="472440" y="417830"/>
                    <a:pt x="494030" y="414020"/>
                    <a:pt x="516890" y="427990"/>
                  </a:cubicBezTo>
                  <a:cubicBezTo>
                    <a:pt x="543560" y="443230"/>
                    <a:pt x="571500" y="485140"/>
                    <a:pt x="596900" y="496570"/>
                  </a:cubicBezTo>
                  <a:cubicBezTo>
                    <a:pt x="612140" y="504190"/>
                    <a:pt x="629920" y="497840"/>
                    <a:pt x="641350" y="504190"/>
                  </a:cubicBezTo>
                  <a:cubicBezTo>
                    <a:pt x="651510" y="509270"/>
                    <a:pt x="655320" y="515620"/>
                    <a:pt x="664210" y="527050"/>
                  </a:cubicBezTo>
                  <a:cubicBezTo>
                    <a:pt x="679450" y="546100"/>
                    <a:pt x="723900" y="599440"/>
                    <a:pt x="723900" y="621030"/>
                  </a:cubicBezTo>
                  <a:cubicBezTo>
                    <a:pt x="723900" y="632460"/>
                    <a:pt x="713740" y="643890"/>
                    <a:pt x="706120" y="646430"/>
                  </a:cubicBezTo>
                  <a:cubicBezTo>
                    <a:pt x="698500" y="650240"/>
                    <a:pt x="680720" y="643890"/>
                    <a:pt x="676910" y="637540"/>
                  </a:cubicBezTo>
                  <a:cubicBezTo>
                    <a:pt x="673100" y="629920"/>
                    <a:pt x="678180" y="607060"/>
                    <a:pt x="684530" y="600710"/>
                  </a:cubicBezTo>
                  <a:cubicBezTo>
                    <a:pt x="690880" y="596900"/>
                    <a:pt x="702310" y="596900"/>
                    <a:pt x="708660" y="599440"/>
                  </a:cubicBezTo>
                  <a:cubicBezTo>
                    <a:pt x="715010" y="603250"/>
                    <a:pt x="722630" y="612140"/>
                    <a:pt x="722630" y="618490"/>
                  </a:cubicBezTo>
                  <a:cubicBezTo>
                    <a:pt x="723900" y="626110"/>
                    <a:pt x="721360" y="636270"/>
                    <a:pt x="716280" y="641350"/>
                  </a:cubicBezTo>
                  <a:cubicBezTo>
                    <a:pt x="709930" y="646430"/>
                    <a:pt x="695960" y="648970"/>
                    <a:pt x="685800" y="645160"/>
                  </a:cubicBezTo>
                  <a:cubicBezTo>
                    <a:pt x="662940" y="636270"/>
                    <a:pt x="632460" y="567690"/>
                    <a:pt x="604520" y="548640"/>
                  </a:cubicBezTo>
                  <a:cubicBezTo>
                    <a:pt x="585470" y="534670"/>
                    <a:pt x="562610" y="538480"/>
                    <a:pt x="546100" y="527050"/>
                  </a:cubicBezTo>
                  <a:cubicBezTo>
                    <a:pt x="529590" y="515620"/>
                    <a:pt x="525780" y="490220"/>
                    <a:pt x="508000" y="477520"/>
                  </a:cubicBezTo>
                  <a:cubicBezTo>
                    <a:pt x="488950" y="462280"/>
                    <a:pt x="457200" y="461010"/>
                    <a:pt x="433070" y="447040"/>
                  </a:cubicBezTo>
                  <a:cubicBezTo>
                    <a:pt x="405130" y="430530"/>
                    <a:pt x="373380" y="406400"/>
                    <a:pt x="353060" y="383540"/>
                  </a:cubicBezTo>
                  <a:cubicBezTo>
                    <a:pt x="334010" y="364490"/>
                    <a:pt x="327660" y="341630"/>
                    <a:pt x="309880" y="325120"/>
                  </a:cubicBezTo>
                  <a:cubicBezTo>
                    <a:pt x="290830" y="307340"/>
                    <a:pt x="267970" y="302260"/>
                    <a:pt x="243840" y="280670"/>
                  </a:cubicBezTo>
                  <a:cubicBezTo>
                    <a:pt x="205740" y="247650"/>
                    <a:pt x="157480" y="173990"/>
                    <a:pt x="115570" y="132080"/>
                  </a:cubicBezTo>
                  <a:cubicBezTo>
                    <a:pt x="80010" y="96520"/>
                    <a:pt x="20320" y="66040"/>
                    <a:pt x="7620" y="40640"/>
                  </a:cubicBezTo>
                  <a:cubicBezTo>
                    <a:pt x="1270" y="27940"/>
                    <a:pt x="0" y="12700"/>
                    <a:pt x="6350" y="7620"/>
                  </a:cubicBezTo>
                  <a:cubicBezTo>
                    <a:pt x="11430" y="0"/>
                    <a:pt x="44450" y="5080"/>
                    <a:pt x="44450" y="508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433228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994398" y="2937959"/>
            <a:ext cx="319088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382BC6EF-A298-5B11-2086-C00204B7DF95}"/>
              </a:ext>
            </a:extLst>
          </p:cNvPr>
          <p:cNvSpPr txBox="1"/>
          <p:nvPr/>
        </p:nvSpPr>
        <p:spPr>
          <a:xfrm>
            <a:off x="1582067" y="1163232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3 -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3552E59C-BDDD-9D6A-6C62-A9493D86524A}"/>
              </a:ext>
            </a:extLst>
          </p:cNvPr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107 - 8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99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91 -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16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75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300 -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140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"/>
              </a:rPr>
              <a:t> 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160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  -         =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8BD8D-EEF5-434E-9CEC-3EA4D33E8FBA}"/>
              </a:ext>
            </a:extLst>
          </p:cNvPr>
          <p:cNvSpPr txBox="1"/>
          <p:nvPr/>
        </p:nvSpPr>
        <p:spPr>
          <a:xfrm>
            <a:off x="2232850" y="63592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B7292-CA76-F9D5-BD65-B00380664FB0}"/>
              </a:ext>
            </a:extLst>
          </p:cNvPr>
          <p:cNvSpPr txBox="1"/>
          <p:nvPr/>
        </p:nvSpPr>
        <p:spPr>
          <a:xfrm>
            <a:off x="2133600" y="7117259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14BE53-6BA2-4A88-55D4-4C018DB3B608}"/>
              </a:ext>
            </a:extLst>
          </p:cNvPr>
          <p:cNvCxnSpPr/>
          <p:nvPr/>
        </p:nvCxnSpPr>
        <p:spPr>
          <a:xfrm>
            <a:off x="2232850" y="70814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96CAC2F-1366-B77A-E4BD-AF61EFB8D54B}"/>
              </a:ext>
            </a:extLst>
          </p:cNvPr>
          <p:cNvSpPr txBox="1"/>
          <p:nvPr/>
        </p:nvSpPr>
        <p:spPr>
          <a:xfrm>
            <a:off x="3427760" y="6359250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06980-706A-4360-5670-81F985839D86}"/>
              </a:ext>
            </a:extLst>
          </p:cNvPr>
          <p:cNvSpPr txBox="1"/>
          <p:nvPr/>
        </p:nvSpPr>
        <p:spPr>
          <a:xfrm>
            <a:off x="3385233" y="7117259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98F202-A77C-8943-F9AC-C4D8E15C51F4}"/>
              </a:ext>
            </a:extLst>
          </p:cNvPr>
          <p:cNvCxnSpPr/>
          <p:nvPr/>
        </p:nvCxnSpPr>
        <p:spPr>
          <a:xfrm>
            <a:off x="3427760" y="7081434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A99F3D-3D5C-57B3-BEC3-A6124ED48E17}"/>
              </a:ext>
            </a:extLst>
          </p:cNvPr>
          <p:cNvSpPr txBox="1"/>
          <p:nvPr/>
        </p:nvSpPr>
        <p:spPr>
          <a:xfrm>
            <a:off x="4635896" y="6370682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 dirty="0">
              <a:solidFill>
                <a:srgbClr val="8E59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D6C89-71C7-01AE-84CC-0424EE4A8798}"/>
              </a:ext>
            </a:extLst>
          </p:cNvPr>
          <p:cNvSpPr txBox="1"/>
          <p:nvPr/>
        </p:nvSpPr>
        <p:spPr>
          <a:xfrm>
            <a:off x="4593369" y="712869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7</a:t>
            </a:r>
            <a:endParaRPr lang="en-US" sz="4400" dirty="0">
              <a:solidFill>
                <a:srgbClr val="8E59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569C34-4D03-DBD9-33A3-C02EA9EE274F}"/>
              </a:ext>
            </a:extLst>
          </p:cNvPr>
          <p:cNvCxnSpPr/>
          <p:nvPr/>
        </p:nvCxnSpPr>
        <p:spPr>
          <a:xfrm>
            <a:off x="4635896" y="7092866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83A6CC-94EF-8789-1F9E-0801E48EBB5F}"/>
              </a:ext>
            </a:extLst>
          </p:cNvPr>
          <p:cNvCxnSpPr>
            <a:cxnSpLocks/>
          </p:cNvCxnSpPr>
          <p:nvPr/>
        </p:nvCxnSpPr>
        <p:spPr>
          <a:xfrm>
            <a:off x="8658388" y="4927985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5D7C60-7F19-F28C-1A6C-71792D2DF7E3}"/>
              </a:ext>
            </a:extLst>
          </p:cNvPr>
          <p:cNvSpPr txBox="1"/>
          <p:nvPr/>
        </p:nvSpPr>
        <p:spPr>
          <a:xfrm>
            <a:off x="8531363" y="4282156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E91ED-9394-8301-5367-02208F42E929}"/>
              </a:ext>
            </a:extLst>
          </p:cNvPr>
          <p:cNvSpPr txBox="1"/>
          <p:nvPr/>
        </p:nvSpPr>
        <p:spPr>
          <a:xfrm>
            <a:off x="8907506" y="3578642"/>
            <a:ext cx="1214082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563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344</a:t>
            </a:r>
          </a:p>
          <a:p>
            <a:pPr algn="r"/>
            <a:r>
              <a:rPr lang="en-US" sz="4400" b="1" dirty="0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219</a:t>
            </a:r>
            <a:endParaRPr lang="en-US" sz="4400" b="1" dirty="0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FE36C502-BDD2-EB24-91AF-8914F4951820}"/>
              </a:ext>
            </a:extLst>
          </p:cNvPr>
          <p:cNvSpPr txBox="1"/>
          <p:nvPr/>
        </p:nvSpPr>
        <p:spPr>
          <a:xfrm>
            <a:off x="1572125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4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44D9E057-A11D-3BB6-DDCC-AEB3322FC799}"/>
              </a:ext>
            </a:extLst>
          </p:cNvPr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614 - 6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85 -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66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700 -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___ 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540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 -         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ECC42-6D58-293B-74AC-9D6B6AF254CC}"/>
              </a:ext>
            </a:extLst>
          </p:cNvPr>
          <p:cNvSpPr txBox="1"/>
          <p:nvPr/>
        </p:nvSpPr>
        <p:spPr>
          <a:xfrm>
            <a:off x="2351923" y="6431459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9EAB4-28DF-6EFA-BB16-629841A6178E}"/>
              </a:ext>
            </a:extLst>
          </p:cNvPr>
          <p:cNvSpPr txBox="1"/>
          <p:nvPr/>
        </p:nvSpPr>
        <p:spPr>
          <a:xfrm>
            <a:off x="2252673" y="7189468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AF3726-EF8A-A41F-A617-8A8FA1781850}"/>
              </a:ext>
            </a:extLst>
          </p:cNvPr>
          <p:cNvCxnSpPr/>
          <p:nvPr/>
        </p:nvCxnSpPr>
        <p:spPr>
          <a:xfrm>
            <a:off x="2351923" y="7153643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DBDD265-704A-A321-2DCF-0378B5FF5209}"/>
              </a:ext>
            </a:extLst>
          </p:cNvPr>
          <p:cNvSpPr txBox="1"/>
          <p:nvPr/>
        </p:nvSpPr>
        <p:spPr>
          <a:xfrm>
            <a:off x="3546833" y="6431459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30A20-B2F3-39B1-4129-6F7427C5ABCB}"/>
              </a:ext>
            </a:extLst>
          </p:cNvPr>
          <p:cNvSpPr txBox="1"/>
          <p:nvPr/>
        </p:nvSpPr>
        <p:spPr>
          <a:xfrm>
            <a:off x="3504306" y="7189468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BDA694-5FC5-9CE0-B0A8-8A2C835EAC21}"/>
              </a:ext>
            </a:extLst>
          </p:cNvPr>
          <p:cNvCxnSpPr/>
          <p:nvPr/>
        </p:nvCxnSpPr>
        <p:spPr>
          <a:xfrm>
            <a:off x="3546833" y="7153643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1EDA58-021A-C36A-5B33-F35D32C126F9}"/>
              </a:ext>
            </a:extLst>
          </p:cNvPr>
          <p:cNvCxnSpPr>
            <a:cxnSpLocks/>
          </p:cNvCxnSpPr>
          <p:nvPr/>
        </p:nvCxnSpPr>
        <p:spPr>
          <a:xfrm>
            <a:off x="8658388" y="4927985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84584C-5A85-595C-221F-68822A9D0174}"/>
              </a:ext>
            </a:extLst>
          </p:cNvPr>
          <p:cNvSpPr txBox="1"/>
          <p:nvPr/>
        </p:nvSpPr>
        <p:spPr>
          <a:xfrm>
            <a:off x="8531363" y="4282156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CB8422-F270-1381-0A1E-C664C8F8CE8B}"/>
              </a:ext>
            </a:extLst>
          </p:cNvPr>
          <p:cNvSpPr txBox="1"/>
          <p:nvPr/>
        </p:nvSpPr>
        <p:spPr>
          <a:xfrm>
            <a:off x="8907506" y="3578642"/>
            <a:ext cx="12140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307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172</a:t>
            </a: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8833661" y="3655509"/>
            <a:ext cx="615315" cy="558165"/>
            <a:chOff x="0" y="0"/>
            <a:chExt cx="820420" cy="744220"/>
          </a:xfrm>
        </p:grpSpPr>
        <p:sp>
          <p:nvSpPr>
            <p:cNvPr id="25" name="Freeform 25"/>
            <p:cNvSpPr/>
            <p:nvPr/>
          </p:nvSpPr>
          <p:spPr>
            <a:xfrm>
              <a:off x="44450" y="45720"/>
              <a:ext cx="723900" cy="650240"/>
            </a:xfrm>
            <a:custGeom>
              <a:avLst/>
              <a:gdLst/>
              <a:ahLst/>
              <a:cxnLst/>
              <a:rect l="l" t="t" r="r" b="b"/>
              <a:pathLst>
                <a:path w="723900" h="650240">
                  <a:moveTo>
                    <a:pt x="44450" y="5080"/>
                  </a:moveTo>
                  <a:cubicBezTo>
                    <a:pt x="173990" y="133350"/>
                    <a:pt x="173990" y="154940"/>
                    <a:pt x="185420" y="162560"/>
                  </a:cubicBezTo>
                  <a:cubicBezTo>
                    <a:pt x="193040" y="167640"/>
                    <a:pt x="204470" y="161290"/>
                    <a:pt x="213360" y="166370"/>
                  </a:cubicBezTo>
                  <a:cubicBezTo>
                    <a:pt x="228600" y="177800"/>
                    <a:pt x="240030" y="222250"/>
                    <a:pt x="256540" y="236220"/>
                  </a:cubicBezTo>
                  <a:cubicBezTo>
                    <a:pt x="270510" y="247650"/>
                    <a:pt x="283210" y="241300"/>
                    <a:pt x="300990" y="252730"/>
                  </a:cubicBezTo>
                  <a:cubicBezTo>
                    <a:pt x="337820" y="275590"/>
                    <a:pt x="405130" y="374650"/>
                    <a:pt x="447040" y="401320"/>
                  </a:cubicBezTo>
                  <a:cubicBezTo>
                    <a:pt x="472440" y="417830"/>
                    <a:pt x="494030" y="414020"/>
                    <a:pt x="516890" y="427990"/>
                  </a:cubicBezTo>
                  <a:cubicBezTo>
                    <a:pt x="543560" y="443230"/>
                    <a:pt x="571500" y="485140"/>
                    <a:pt x="596900" y="496570"/>
                  </a:cubicBezTo>
                  <a:cubicBezTo>
                    <a:pt x="612140" y="504190"/>
                    <a:pt x="629920" y="497840"/>
                    <a:pt x="641350" y="504190"/>
                  </a:cubicBezTo>
                  <a:cubicBezTo>
                    <a:pt x="651510" y="509270"/>
                    <a:pt x="655320" y="515620"/>
                    <a:pt x="664210" y="527050"/>
                  </a:cubicBezTo>
                  <a:cubicBezTo>
                    <a:pt x="679450" y="546100"/>
                    <a:pt x="723900" y="599440"/>
                    <a:pt x="723900" y="621030"/>
                  </a:cubicBezTo>
                  <a:cubicBezTo>
                    <a:pt x="723900" y="632460"/>
                    <a:pt x="713740" y="643890"/>
                    <a:pt x="706120" y="646430"/>
                  </a:cubicBezTo>
                  <a:cubicBezTo>
                    <a:pt x="698500" y="650240"/>
                    <a:pt x="680720" y="643890"/>
                    <a:pt x="676910" y="637540"/>
                  </a:cubicBezTo>
                  <a:cubicBezTo>
                    <a:pt x="673100" y="629920"/>
                    <a:pt x="678180" y="607060"/>
                    <a:pt x="684530" y="600710"/>
                  </a:cubicBezTo>
                  <a:cubicBezTo>
                    <a:pt x="690880" y="596900"/>
                    <a:pt x="702310" y="596900"/>
                    <a:pt x="708660" y="599440"/>
                  </a:cubicBezTo>
                  <a:cubicBezTo>
                    <a:pt x="715010" y="603250"/>
                    <a:pt x="722630" y="612140"/>
                    <a:pt x="722630" y="618490"/>
                  </a:cubicBezTo>
                  <a:cubicBezTo>
                    <a:pt x="723900" y="626110"/>
                    <a:pt x="721360" y="636270"/>
                    <a:pt x="716280" y="641350"/>
                  </a:cubicBezTo>
                  <a:cubicBezTo>
                    <a:pt x="709930" y="646430"/>
                    <a:pt x="695960" y="648970"/>
                    <a:pt x="685800" y="645160"/>
                  </a:cubicBezTo>
                  <a:cubicBezTo>
                    <a:pt x="662940" y="636270"/>
                    <a:pt x="632460" y="567690"/>
                    <a:pt x="604520" y="548640"/>
                  </a:cubicBezTo>
                  <a:cubicBezTo>
                    <a:pt x="585470" y="534670"/>
                    <a:pt x="562610" y="538480"/>
                    <a:pt x="546100" y="527050"/>
                  </a:cubicBezTo>
                  <a:cubicBezTo>
                    <a:pt x="529590" y="515620"/>
                    <a:pt x="525780" y="490220"/>
                    <a:pt x="508000" y="477520"/>
                  </a:cubicBezTo>
                  <a:cubicBezTo>
                    <a:pt x="488950" y="462280"/>
                    <a:pt x="457200" y="461010"/>
                    <a:pt x="433070" y="447040"/>
                  </a:cubicBezTo>
                  <a:cubicBezTo>
                    <a:pt x="405130" y="430530"/>
                    <a:pt x="373380" y="406400"/>
                    <a:pt x="353060" y="383540"/>
                  </a:cubicBezTo>
                  <a:cubicBezTo>
                    <a:pt x="334010" y="364490"/>
                    <a:pt x="327660" y="341630"/>
                    <a:pt x="309880" y="325120"/>
                  </a:cubicBezTo>
                  <a:cubicBezTo>
                    <a:pt x="290830" y="307340"/>
                    <a:pt x="267970" y="302260"/>
                    <a:pt x="243840" y="280670"/>
                  </a:cubicBezTo>
                  <a:cubicBezTo>
                    <a:pt x="205740" y="247650"/>
                    <a:pt x="157480" y="173990"/>
                    <a:pt x="115570" y="132080"/>
                  </a:cubicBezTo>
                  <a:cubicBezTo>
                    <a:pt x="80010" y="96520"/>
                    <a:pt x="20320" y="66040"/>
                    <a:pt x="7620" y="40640"/>
                  </a:cubicBezTo>
                  <a:cubicBezTo>
                    <a:pt x="1270" y="27940"/>
                    <a:pt x="0" y="12700"/>
                    <a:pt x="6350" y="7620"/>
                  </a:cubicBezTo>
                  <a:cubicBezTo>
                    <a:pt x="11430" y="0"/>
                    <a:pt x="44450" y="5080"/>
                    <a:pt x="44450" y="508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208730" y="3065462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692763" y="3065462"/>
            <a:ext cx="29217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265B5910-4836-25DE-77BE-EE7F365F6EE1}"/>
              </a:ext>
            </a:extLst>
          </p:cNvPr>
          <p:cNvSpPr txBox="1"/>
          <p:nvPr/>
        </p:nvSpPr>
        <p:spPr>
          <a:xfrm>
            <a:off x="1718174" y="1181279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4 -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C0596E0F-38EC-CE8A-5828-179145F34813}"/>
              </a:ext>
            </a:extLst>
          </p:cNvPr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614 - 6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608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85 -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19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66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700 -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160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"/>
              </a:rPr>
              <a:t> 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540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 -          =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9A8BE-7FCE-9AF1-091A-458D478A1160}"/>
              </a:ext>
            </a:extLst>
          </p:cNvPr>
          <p:cNvSpPr txBox="1"/>
          <p:nvPr/>
        </p:nvSpPr>
        <p:spPr>
          <a:xfrm>
            <a:off x="2351923" y="6431459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D18DB-0810-C23F-4D71-7071013EC7C1}"/>
              </a:ext>
            </a:extLst>
          </p:cNvPr>
          <p:cNvSpPr txBox="1"/>
          <p:nvPr/>
        </p:nvSpPr>
        <p:spPr>
          <a:xfrm>
            <a:off x="2252673" y="7189468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7F2747-E433-9392-BB9E-E3BC95B5E620}"/>
              </a:ext>
            </a:extLst>
          </p:cNvPr>
          <p:cNvCxnSpPr/>
          <p:nvPr/>
        </p:nvCxnSpPr>
        <p:spPr>
          <a:xfrm>
            <a:off x="2351923" y="7153643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E72DEFA-AED8-3E42-76AE-16D005D17161}"/>
              </a:ext>
            </a:extLst>
          </p:cNvPr>
          <p:cNvSpPr txBox="1"/>
          <p:nvPr/>
        </p:nvSpPr>
        <p:spPr>
          <a:xfrm>
            <a:off x="3546833" y="6431459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5DA9A-491E-DA46-950B-EB2CC47D6BC2}"/>
              </a:ext>
            </a:extLst>
          </p:cNvPr>
          <p:cNvSpPr txBox="1"/>
          <p:nvPr/>
        </p:nvSpPr>
        <p:spPr>
          <a:xfrm>
            <a:off x="3504306" y="7189468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0E912A-C2B4-8052-2499-1D38CFF6006C}"/>
              </a:ext>
            </a:extLst>
          </p:cNvPr>
          <p:cNvCxnSpPr/>
          <p:nvPr/>
        </p:nvCxnSpPr>
        <p:spPr>
          <a:xfrm>
            <a:off x="3546833" y="7153643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51D363-6286-5335-7763-264F7A656FB9}"/>
              </a:ext>
            </a:extLst>
          </p:cNvPr>
          <p:cNvSpPr txBox="1"/>
          <p:nvPr/>
        </p:nvSpPr>
        <p:spPr>
          <a:xfrm>
            <a:off x="4784270" y="644289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>
              <a:solidFill>
                <a:srgbClr val="8E59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EE88D5-D665-14F6-1284-172CD7F35910}"/>
              </a:ext>
            </a:extLst>
          </p:cNvPr>
          <p:cNvSpPr txBox="1"/>
          <p:nvPr/>
        </p:nvSpPr>
        <p:spPr>
          <a:xfrm>
            <a:off x="4741743" y="7200900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10</a:t>
            </a:r>
            <a:endParaRPr lang="en-US" sz="4400" dirty="0">
              <a:solidFill>
                <a:srgbClr val="8E59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C7D978-70A6-52A7-8080-16311D2BA7C9}"/>
              </a:ext>
            </a:extLst>
          </p:cNvPr>
          <p:cNvCxnSpPr/>
          <p:nvPr/>
        </p:nvCxnSpPr>
        <p:spPr>
          <a:xfrm>
            <a:off x="4784270" y="716507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2B3DE3-1B4F-D5FB-4DC9-88BC863B885A}"/>
              </a:ext>
            </a:extLst>
          </p:cNvPr>
          <p:cNvCxnSpPr>
            <a:cxnSpLocks/>
          </p:cNvCxnSpPr>
          <p:nvPr/>
        </p:nvCxnSpPr>
        <p:spPr>
          <a:xfrm>
            <a:off x="8480632" y="4981505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0A349B9-7185-DF64-F445-4623D9E5FF77}"/>
              </a:ext>
            </a:extLst>
          </p:cNvPr>
          <p:cNvSpPr txBox="1"/>
          <p:nvPr/>
        </p:nvSpPr>
        <p:spPr>
          <a:xfrm>
            <a:off x="8353607" y="4335676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5424FE-6349-083A-BD5A-4C9DB1A70920}"/>
              </a:ext>
            </a:extLst>
          </p:cNvPr>
          <p:cNvSpPr txBox="1"/>
          <p:nvPr/>
        </p:nvSpPr>
        <p:spPr>
          <a:xfrm>
            <a:off x="8729750" y="3632162"/>
            <a:ext cx="121408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307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172</a:t>
            </a:r>
          </a:p>
          <a:p>
            <a:pPr algn="r"/>
            <a:r>
              <a:rPr lang="en-US" sz="4400" b="1" dirty="0">
                <a:solidFill>
                  <a:srgbClr val="8E59FF"/>
                </a:solidFill>
              </a:rPr>
              <a:t>135</a:t>
            </a:r>
            <a:endParaRPr lang="en-US" sz="4400" b="1" dirty="0">
              <a:solidFill>
                <a:srgbClr val="8E59FF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1817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192913"/>
            <a:ext cx="15611672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3, 6, 9, 12, __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73 + 10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18 + 3 + 3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5 in this number?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14.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Write this number in words: 348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686B10A4-FF22-E741-4CDA-454468E8DE47}"/>
              </a:ext>
            </a:extLst>
          </p:cNvPr>
          <p:cNvSpPr txBox="1"/>
          <p:nvPr/>
        </p:nvSpPr>
        <p:spPr>
          <a:xfrm>
            <a:off x="1572125" y="114325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5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84ED99C6-8BA5-2170-45E2-EC4D05BEE9CE}"/>
              </a:ext>
            </a:extLst>
          </p:cNvPr>
          <p:cNvSpPr txBox="1"/>
          <p:nvPr/>
        </p:nvSpPr>
        <p:spPr>
          <a:xfrm>
            <a:off x="1250253" y="3284034"/>
            <a:ext cx="5842315" cy="4077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408 - 9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83 -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67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900 -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___ 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650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 -         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312427-57CD-7D0A-C202-ADEE5BADB231}"/>
              </a:ext>
            </a:extLst>
          </p:cNvPr>
          <p:cNvSpPr txBox="1"/>
          <p:nvPr/>
        </p:nvSpPr>
        <p:spPr>
          <a:xfrm>
            <a:off x="2286000" y="6431459"/>
            <a:ext cx="7875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cs typeface="Poppins"/>
                <a:sym typeface="Poppins"/>
              </a:rPr>
              <a:t>11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9F7C7-B438-24BC-EE62-71F632E5BF29}"/>
              </a:ext>
            </a:extLst>
          </p:cNvPr>
          <p:cNvSpPr txBox="1"/>
          <p:nvPr/>
        </p:nvSpPr>
        <p:spPr>
          <a:xfrm>
            <a:off x="2252673" y="7189468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3BE15A-99A6-2D6A-17B6-9D0E0ED06C9E}"/>
              </a:ext>
            </a:extLst>
          </p:cNvPr>
          <p:cNvCxnSpPr/>
          <p:nvPr/>
        </p:nvCxnSpPr>
        <p:spPr>
          <a:xfrm>
            <a:off x="2351923" y="7153643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5B848F2-7659-F7D6-046D-E6C50D0FD848}"/>
              </a:ext>
            </a:extLst>
          </p:cNvPr>
          <p:cNvSpPr txBox="1"/>
          <p:nvPr/>
        </p:nvSpPr>
        <p:spPr>
          <a:xfrm>
            <a:off x="3546833" y="6431459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A5BFE-31C2-67C5-45CD-06518C5DFD21}"/>
              </a:ext>
            </a:extLst>
          </p:cNvPr>
          <p:cNvSpPr txBox="1"/>
          <p:nvPr/>
        </p:nvSpPr>
        <p:spPr>
          <a:xfrm>
            <a:off x="3504306" y="7189468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2EC36F-6DAC-75DF-AF35-D6F5CD8428FE}"/>
              </a:ext>
            </a:extLst>
          </p:cNvPr>
          <p:cNvCxnSpPr/>
          <p:nvPr/>
        </p:nvCxnSpPr>
        <p:spPr>
          <a:xfrm>
            <a:off x="3546833" y="7153643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1E8642-69A1-1FF4-66EC-269C1BC5767C}"/>
              </a:ext>
            </a:extLst>
          </p:cNvPr>
          <p:cNvCxnSpPr>
            <a:cxnSpLocks/>
          </p:cNvCxnSpPr>
          <p:nvPr/>
        </p:nvCxnSpPr>
        <p:spPr>
          <a:xfrm>
            <a:off x="8287841" y="472874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19819F-76C0-8070-CD1A-3F1D289F80A4}"/>
              </a:ext>
            </a:extLst>
          </p:cNvPr>
          <p:cNvSpPr txBox="1"/>
          <p:nvPr/>
        </p:nvSpPr>
        <p:spPr>
          <a:xfrm>
            <a:off x="8160816" y="4082914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6F3F2-ACD2-57CE-7BE4-CB64848E63CB}"/>
              </a:ext>
            </a:extLst>
          </p:cNvPr>
          <p:cNvSpPr txBox="1"/>
          <p:nvPr/>
        </p:nvSpPr>
        <p:spPr>
          <a:xfrm>
            <a:off x="8536959" y="3379400"/>
            <a:ext cx="12140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554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345</a:t>
            </a: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288210" y="3655509"/>
            <a:ext cx="615315" cy="558165"/>
            <a:chOff x="0" y="0"/>
            <a:chExt cx="820420" cy="744220"/>
          </a:xfrm>
        </p:grpSpPr>
        <p:sp>
          <p:nvSpPr>
            <p:cNvPr id="25" name="Freeform 25"/>
            <p:cNvSpPr/>
            <p:nvPr/>
          </p:nvSpPr>
          <p:spPr>
            <a:xfrm>
              <a:off x="44450" y="45720"/>
              <a:ext cx="723900" cy="650240"/>
            </a:xfrm>
            <a:custGeom>
              <a:avLst/>
              <a:gdLst/>
              <a:ahLst/>
              <a:cxnLst/>
              <a:rect l="l" t="t" r="r" b="b"/>
              <a:pathLst>
                <a:path w="723900" h="650240">
                  <a:moveTo>
                    <a:pt x="44450" y="5080"/>
                  </a:moveTo>
                  <a:cubicBezTo>
                    <a:pt x="173990" y="133350"/>
                    <a:pt x="173990" y="154940"/>
                    <a:pt x="185420" y="162560"/>
                  </a:cubicBezTo>
                  <a:cubicBezTo>
                    <a:pt x="193040" y="167640"/>
                    <a:pt x="204470" y="161290"/>
                    <a:pt x="213360" y="166370"/>
                  </a:cubicBezTo>
                  <a:cubicBezTo>
                    <a:pt x="228600" y="177800"/>
                    <a:pt x="240030" y="222250"/>
                    <a:pt x="256540" y="236220"/>
                  </a:cubicBezTo>
                  <a:cubicBezTo>
                    <a:pt x="270510" y="247650"/>
                    <a:pt x="283210" y="241300"/>
                    <a:pt x="300990" y="252730"/>
                  </a:cubicBezTo>
                  <a:cubicBezTo>
                    <a:pt x="337820" y="275590"/>
                    <a:pt x="405130" y="374650"/>
                    <a:pt x="447040" y="401320"/>
                  </a:cubicBezTo>
                  <a:cubicBezTo>
                    <a:pt x="472440" y="417830"/>
                    <a:pt x="494030" y="414020"/>
                    <a:pt x="516890" y="427990"/>
                  </a:cubicBezTo>
                  <a:cubicBezTo>
                    <a:pt x="543560" y="443230"/>
                    <a:pt x="571500" y="485140"/>
                    <a:pt x="596900" y="496570"/>
                  </a:cubicBezTo>
                  <a:cubicBezTo>
                    <a:pt x="612140" y="504190"/>
                    <a:pt x="629920" y="497840"/>
                    <a:pt x="641350" y="504190"/>
                  </a:cubicBezTo>
                  <a:cubicBezTo>
                    <a:pt x="651510" y="509270"/>
                    <a:pt x="655320" y="515620"/>
                    <a:pt x="664210" y="527050"/>
                  </a:cubicBezTo>
                  <a:cubicBezTo>
                    <a:pt x="679450" y="546100"/>
                    <a:pt x="723900" y="599440"/>
                    <a:pt x="723900" y="621030"/>
                  </a:cubicBezTo>
                  <a:cubicBezTo>
                    <a:pt x="723900" y="632460"/>
                    <a:pt x="713740" y="643890"/>
                    <a:pt x="706120" y="646430"/>
                  </a:cubicBezTo>
                  <a:cubicBezTo>
                    <a:pt x="698500" y="650240"/>
                    <a:pt x="680720" y="643890"/>
                    <a:pt x="676910" y="637540"/>
                  </a:cubicBezTo>
                  <a:cubicBezTo>
                    <a:pt x="673100" y="629920"/>
                    <a:pt x="678180" y="607060"/>
                    <a:pt x="684530" y="600710"/>
                  </a:cubicBezTo>
                  <a:cubicBezTo>
                    <a:pt x="690880" y="596900"/>
                    <a:pt x="702310" y="596900"/>
                    <a:pt x="708660" y="599440"/>
                  </a:cubicBezTo>
                  <a:cubicBezTo>
                    <a:pt x="715010" y="603250"/>
                    <a:pt x="722630" y="612140"/>
                    <a:pt x="722630" y="618490"/>
                  </a:cubicBezTo>
                  <a:cubicBezTo>
                    <a:pt x="723900" y="626110"/>
                    <a:pt x="721360" y="636270"/>
                    <a:pt x="716280" y="641350"/>
                  </a:cubicBezTo>
                  <a:cubicBezTo>
                    <a:pt x="709930" y="646430"/>
                    <a:pt x="695960" y="648970"/>
                    <a:pt x="685800" y="645160"/>
                  </a:cubicBezTo>
                  <a:cubicBezTo>
                    <a:pt x="662940" y="636270"/>
                    <a:pt x="632460" y="567690"/>
                    <a:pt x="604520" y="548640"/>
                  </a:cubicBezTo>
                  <a:cubicBezTo>
                    <a:pt x="585470" y="534670"/>
                    <a:pt x="562610" y="538480"/>
                    <a:pt x="546100" y="527050"/>
                  </a:cubicBezTo>
                  <a:cubicBezTo>
                    <a:pt x="529590" y="515620"/>
                    <a:pt x="525780" y="490220"/>
                    <a:pt x="508000" y="477520"/>
                  </a:cubicBezTo>
                  <a:cubicBezTo>
                    <a:pt x="488950" y="462280"/>
                    <a:pt x="457200" y="461010"/>
                    <a:pt x="433070" y="447040"/>
                  </a:cubicBezTo>
                  <a:cubicBezTo>
                    <a:pt x="405130" y="430530"/>
                    <a:pt x="373380" y="406400"/>
                    <a:pt x="353060" y="383540"/>
                  </a:cubicBezTo>
                  <a:cubicBezTo>
                    <a:pt x="334010" y="364490"/>
                    <a:pt x="327660" y="341630"/>
                    <a:pt x="309880" y="325120"/>
                  </a:cubicBezTo>
                  <a:cubicBezTo>
                    <a:pt x="290830" y="307340"/>
                    <a:pt x="267970" y="302260"/>
                    <a:pt x="243840" y="280670"/>
                  </a:cubicBezTo>
                  <a:cubicBezTo>
                    <a:pt x="205740" y="247650"/>
                    <a:pt x="157480" y="173990"/>
                    <a:pt x="115570" y="132080"/>
                  </a:cubicBezTo>
                  <a:cubicBezTo>
                    <a:pt x="80010" y="96520"/>
                    <a:pt x="20320" y="66040"/>
                    <a:pt x="7620" y="40640"/>
                  </a:cubicBezTo>
                  <a:cubicBezTo>
                    <a:pt x="1270" y="27940"/>
                    <a:pt x="0" y="12700"/>
                    <a:pt x="6350" y="7620"/>
                  </a:cubicBezTo>
                  <a:cubicBezTo>
                    <a:pt x="11430" y="0"/>
                    <a:pt x="44450" y="5080"/>
                    <a:pt x="44450" y="508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595867" y="3088005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44000" y="2937959"/>
            <a:ext cx="31956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38D77578-A301-773A-696C-CF93C5D6A951}"/>
              </a:ext>
            </a:extLst>
          </p:cNvPr>
          <p:cNvSpPr txBox="1"/>
          <p:nvPr/>
        </p:nvSpPr>
        <p:spPr>
          <a:xfrm>
            <a:off x="1572125" y="115275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4 - Day 5 -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27BBC5B2-028D-C8CA-0DD0-2C642F9D3121}"/>
              </a:ext>
            </a:extLst>
          </p:cNvPr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408 - 9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399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83 -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16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67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900 -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250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"/>
              </a:rPr>
              <a:t> 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650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  -          =</a:t>
            </a:r>
            <a:endParaRPr lang="en-US" sz="395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99FA6-0E3C-868D-E7CF-266C649A3993}"/>
              </a:ext>
            </a:extLst>
          </p:cNvPr>
          <p:cNvSpPr txBox="1"/>
          <p:nvPr/>
        </p:nvSpPr>
        <p:spPr>
          <a:xfrm>
            <a:off x="2286000" y="6431459"/>
            <a:ext cx="7875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cs typeface="Poppins"/>
                <a:sym typeface="Poppins"/>
              </a:rPr>
              <a:t>11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8E58A-D077-E9F3-B75B-432D872F19EF}"/>
              </a:ext>
            </a:extLst>
          </p:cNvPr>
          <p:cNvSpPr txBox="1"/>
          <p:nvPr/>
        </p:nvSpPr>
        <p:spPr>
          <a:xfrm>
            <a:off x="2252673" y="7189468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D65428-9D16-2E57-E59E-BF5142EBC6BD}"/>
              </a:ext>
            </a:extLst>
          </p:cNvPr>
          <p:cNvCxnSpPr/>
          <p:nvPr/>
        </p:nvCxnSpPr>
        <p:spPr>
          <a:xfrm>
            <a:off x="2351923" y="7153643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32CC3DD-E3CB-0C42-5149-34E1AEACD95D}"/>
              </a:ext>
            </a:extLst>
          </p:cNvPr>
          <p:cNvSpPr txBox="1"/>
          <p:nvPr/>
        </p:nvSpPr>
        <p:spPr>
          <a:xfrm>
            <a:off x="3546833" y="6431459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A2925-CF17-E1D5-225A-F3258D558AF3}"/>
              </a:ext>
            </a:extLst>
          </p:cNvPr>
          <p:cNvSpPr txBox="1"/>
          <p:nvPr/>
        </p:nvSpPr>
        <p:spPr>
          <a:xfrm>
            <a:off x="3504306" y="7189468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B04619-9D07-B665-3127-642402490128}"/>
              </a:ext>
            </a:extLst>
          </p:cNvPr>
          <p:cNvCxnSpPr/>
          <p:nvPr/>
        </p:nvCxnSpPr>
        <p:spPr>
          <a:xfrm>
            <a:off x="3546833" y="7153643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6D6F253-1124-9224-CC2B-A5E51058578E}"/>
              </a:ext>
            </a:extLst>
          </p:cNvPr>
          <p:cNvSpPr txBox="1"/>
          <p:nvPr/>
        </p:nvSpPr>
        <p:spPr>
          <a:xfrm>
            <a:off x="4960254" y="6442891"/>
            <a:ext cx="680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 dirty="0">
              <a:solidFill>
                <a:srgbClr val="8E59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C2CA0-004E-8A49-4B08-1AA0988B9F84}"/>
              </a:ext>
            </a:extLst>
          </p:cNvPr>
          <p:cNvSpPr txBox="1"/>
          <p:nvPr/>
        </p:nvSpPr>
        <p:spPr>
          <a:xfrm>
            <a:off x="4917727" y="7200900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12</a:t>
            </a:r>
            <a:endParaRPr lang="en-US" sz="4400" dirty="0">
              <a:solidFill>
                <a:srgbClr val="8E59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6CC8F7-B755-EAAD-7B3F-CA5DBF71CE81}"/>
              </a:ext>
            </a:extLst>
          </p:cNvPr>
          <p:cNvCxnSpPr/>
          <p:nvPr/>
        </p:nvCxnSpPr>
        <p:spPr>
          <a:xfrm>
            <a:off x="4960254" y="7165075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533768-39BB-1EE3-9843-26813F016ACB}"/>
              </a:ext>
            </a:extLst>
          </p:cNvPr>
          <p:cNvCxnSpPr>
            <a:cxnSpLocks/>
          </p:cNvCxnSpPr>
          <p:nvPr/>
        </p:nvCxnSpPr>
        <p:spPr>
          <a:xfrm>
            <a:off x="8636153" y="491072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F0368C-602E-FA26-AC93-04CCF7C47B32}"/>
              </a:ext>
            </a:extLst>
          </p:cNvPr>
          <p:cNvSpPr txBox="1"/>
          <p:nvPr/>
        </p:nvSpPr>
        <p:spPr>
          <a:xfrm>
            <a:off x="8509128" y="4264894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-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1B39A-2BAD-9C21-92E9-DE3F1D452341}"/>
              </a:ext>
            </a:extLst>
          </p:cNvPr>
          <p:cNvSpPr txBox="1"/>
          <p:nvPr/>
        </p:nvSpPr>
        <p:spPr>
          <a:xfrm>
            <a:off x="8885271" y="3561380"/>
            <a:ext cx="1214082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554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345</a:t>
            </a:r>
          </a:p>
          <a:p>
            <a:pPr algn="r"/>
            <a:r>
              <a:rPr lang="en-US" sz="4400" b="1" dirty="0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209</a:t>
            </a:r>
            <a:endParaRPr lang="en-US" sz="4400" b="1" dirty="0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4B9BDD7C-CA5C-698F-0B1F-368ACE959DB6}"/>
              </a:ext>
            </a:extLst>
          </p:cNvPr>
          <p:cNvSpPr txBox="1"/>
          <p:nvPr/>
        </p:nvSpPr>
        <p:spPr>
          <a:xfrm>
            <a:off x="1572125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1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5CD56266-8843-CA25-99DD-9C5F259E610F}"/>
              </a:ext>
            </a:extLst>
          </p:cNvPr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 + 3 + 4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157 + 8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16 + 16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53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75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A30F746-2550-BE2B-E136-F8B84220A122}"/>
              </a:ext>
            </a:extLst>
          </p:cNvPr>
          <p:cNvCxnSpPr>
            <a:cxnSpLocks/>
          </p:cNvCxnSpPr>
          <p:nvPr/>
        </p:nvCxnSpPr>
        <p:spPr>
          <a:xfrm>
            <a:off x="8287841" y="472874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7C64FED-3621-13E4-B655-FCF2770B3DE9}"/>
              </a:ext>
            </a:extLst>
          </p:cNvPr>
          <p:cNvSpPr txBox="1"/>
          <p:nvPr/>
        </p:nvSpPr>
        <p:spPr>
          <a:xfrm>
            <a:off x="8160816" y="4082914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49D93-72F2-ADD8-0214-74C1F5AA7F16}"/>
              </a:ext>
            </a:extLst>
          </p:cNvPr>
          <p:cNvSpPr txBox="1"/>
          <p:nvPr/>
        </p:nvSpPr>
        <p:spPr>
          <a:xfrm>
            <a:off x="8536959" y="3379400"/>
            <a:ext cx="12140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268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341</a:t>
            </a: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062680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399E279C-99F3-F52B-7CAB-0C554046ADAA}"/>
              </a:ext>
            </a:extLst>
          </p:cNvPr>
          <p:cNvSpPr txBox="1"/>
          <p:nvPr/>
        </p:nvSpPr>
        <p:spPr>
          <a:xfrm>
            <a:off x="1653444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1 -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8C1A34D6-599A-67E3-898E-CFE34724630D}"/>
              </a:ext>
            </a:extLst>
          </p:cNvPr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 + 3 + 4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13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157 + 8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165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16 + 16 =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32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53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22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75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A71B77-3E27-A6CD-8DAE-9594385E52AB}"/>
              </a:ext>
            </a:extLst>
          </p:cNvPr>
          <p:cNvCxnSpPr>
            <a:cxnSpLocks/>
          </p:cNvCxnSpPr>
          <p:nvPr/>
        </p:nvCxnSpPr>
        <p:spPr>
          <a:xfrm>
            <a:off x="8513882" y="4908499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E5DEBF-7277-ACFF-3C2E-4B5B4BC8E312}"/>
              </a:ext>
            </a:extLst>
          </p:cNvPr>
          <p:cNvSpPr txBox="1"/>
          <p:nvPr/>
        </p:nvSpPr>
        <p:spPr>
          <a:xfrm>
            <a:off x="8386857" y="4262670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D3E12-CBFD-A8CA-776C-95D069D537B0}"/>
              </a:ext>
            </a:extLst>
          </p:cNvPr>
          <p:cNvSpPr txBox="1"/>
          <p:nvPr/>
        </p:nvSpPr>
        <p:spPr>
          <a:xfrm>
            <a:off x="8763000" y="3559156"/>
            <a:ext cx="1214082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268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341</a:t>
            </a:r>
          </a:p>
          <a:p>
            <a:pPr algn="r"/>
            <a:r>
              <a:rPr lang="en-US" sz="4400" b="1" dirty="0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609</a:t>
            </a:r>
            <a:endParaRPr lang="en-US" sz="4400" b="1" dirty="0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F4462EBC-7D9F-E6CE-6458-56C15C7D6CF5}"/>
              </a:ext>
            </a:extLst>
          </p:cNvPr>
          <p:cNvSpPr txBox="1"/>
          <p:nvPr/>
        </p:nvSpPr>
        <p:spPr>
          <a:xfrm>
            <a:off x="1676400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2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CB160434-D51B-289A-51D6-F55AC6A64637}"/>
              </a:ext>
            </a:extLst>
          </p:cNvPr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12 + 5 + 8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263 + 9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18 + 18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68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87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7541939-A598-6007-30F5-B979EE6C1825}"/>
              </a:ext>
            </a:extLst>
          </p:cNvPr>
          <p:cNvCxnSpPr>
            <a:cxnSpLocks/>
          </p:cNvCxnSpPr>
          <p:nvPr/>
        </p:nvCxnSpPr>
        <p:spPr>
          <a:xfrm>
            <a:off x="8276591" y="489264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E2F4391-D10C-8594-C6A4-F9CD3500CAB1}"/>
              </a:ext>
            </a:extLst>
          </p:cNvPr>
          <p:cNvSpPr txBox="1"/>
          <p:nvPr/>
        </p:nvSpPr>
        <p:spPr>
          <a:xfrm>
            <a:off x="8149566" y="4246814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042DF-FEAF-808D-89F2-D23BB6852FAA}"/>
              </a:ext>
            </a:extLst>
          </p:cNvPr>
          <p:cNvSpPr txBox="1"/>
          <p:nvPr/>
        </p:nvSpPr>
        <p:spPr>
          <a:xfrm>
            <a:off x="8525709" y="3543300"/>
            <a:ext cx="12140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407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157</a:t>
            </a: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48976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28714F23-FBC3-550F-4868-9ABB364EBCFC}"/>
              </a:ext>
            </a:extLst>
          </p:cNvPr>
          <p:cNvSpPr txBox="1"/>
          <p:nvPr/>
        </p:nvSpPr>
        <p:spPr>
          <a:xfrm>
            <a:off x="1752600" y="1152842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2 -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2C159263-A638-C9CE-FE7E-7278CE579C05}"/>
              </a:ext>
            </a:extLst>
          </p:cNvPr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12 + 5 + 8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25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263 + 9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272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18 + 18 =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36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68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19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87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97E5B6-E8EA-0071-0CBD-691000A1160E}"/>
              </a:ext>
            </a:extLst>
          </p:cNvPr>
          <p:cNvCxnSpPr>
            <a:cxnSpLocks/>
          </p:cNvCxnSpPr>
          <p:nvPr/>
        </p:nvCxnSpPr>
        <p:spPr>
          <a:xfrm>
            <a:off x="8468316" y="4908499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DAEBAEE-25AE-76D6-F184-75DE86527649}"/>
              </a:ext>
            </a:extLst>
          </p:cNvPr>
          <p:cNvSpPr txBox="1"/>
          <p:nvPr/>
        </p:nvSpPr>
        <p:spPr>
          <a:xfrm>
            <a:off x="8341291" y="4262670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539DB-710E-D74D-0DB1-D93B62F9B1EF}"/>
              </a:ext>
            </a:extLst>
          </p:cNvPr>
          <p:cNvSpPr txBox="1"/>
          <p:nvPr/>
        </p:nvSpPr>
        <p:spPr>
          <a:xfrm>
            <a:off x="8717434" y="3559156"/>
            <a:ext cx="1214082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407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157</a:t>
            </a:r>
          </a:p>
          <a:p>
            <a:pPr algn="r"/>
            <a:r>
              <a:rPr lang="en-US" sz="4400" b="1" dirty="0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564</a:t>
            </a:r>
            <a:endParaRPr lang="en-US" sz="4400" b="1" dirty="0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85EBE94C-D1A2-C650-E2DC-89B750E5D6BE}"/>
              </a:ext>
            </a:extLst>
          </p:cNvPr>
          <p:cNvSpPr txBox="1"/>
          <p:nvPr/>
        </p:nvSpPr>
        <p:spPr>
          <a:xfrm>
            <a:off x="1066800" y="1181100"/>
            <a:ext cx="16154400" cy="1056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3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F872999A-BAC1-06B2-8E37-68816F146949}"/>
              </a:ext>
            </a:extLst>
          </p:cNvPr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 + 11 + 9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327 + 6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15 + 15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72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91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00EA5DB-44ED-D1C5-6A7F-653C3393FD48}"/>
              </a:ext>
            </a:extLst>
          </p:cNvPr>
          <p:cNvCxnSpPr>
            <a:cxnSpLocks/>
          </p:cNvCxnSpPr>
          <p:nvPr/>
        </p:nvCxnSpPr>
        <p:spPr>
          <a:xfrm>
            <a:off x="8468316" y="4908499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1E0B6BC-82D8-EC6E-2690-781E162B5AEB}"/>
              </a:ext>
            </a:extLst>
          </p:cNvPr>
          <p:cNvSpPr txBox="1"/>
          <p:nvPr/>
        </p:nvSpPr>
        <p:spPr>
          <a:xfrm>
            <a:off x="8341291" y="4262670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F7EE0-1278-C1E0-E303-4E4C32777DC3}"/>
              </a:ext>
            </a:extLst>
          </p:cNvPr>
          <p:cNvSpPr txBox="1"/>
          <p:nvPr/>
        </p:nvSpPr>
        <p:spPr>
          <a:xfrm>
            <a:off x="8717434" y="3559156"/>
            <a:ext cx="12140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215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487</a:t>
            </a: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48976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062680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E5F116A0-A349-640F-4F0C-7F4DC9A62CF7}"/>
              </a:ext>
            </a:extLst>
          </p:cNvPr>
          <p:cNvSpPr txBox="1"/>
          <p:nvPr/>
        </p:nvSpPr>
        <p:spPr>
          <a:xfrm>
            <a:off x="1653444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3 -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AB44486F-E41D-04DB-6688-9215567A69C9}"/>
              </a:ext>
            </a:extLst>
          </p:cNvPr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 + 11 + 9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26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327 + 6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333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15 + 15 =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30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72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19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91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068CBB4C-60D1-5AF4-FB0F-931EBE3C77BD}"/>
              </a:ext>
            </a:extLst>
          </p:cNvPr>
          <p:cNvSpPr txBox="1"/>
          <p:nvPr/>
        </p:nvSpPr>
        <p:spPr>
          <a:xfrm>
            <a:off x="9448976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02CFFE-4AB8-03FF-33FB-99A8B0D2B359}"/>
              </a:ext>
            </a:extLst>
          </p:cNvPr>
          <p:cNvCxnSpPr>
            <a:cxnSpLocks/>
          </p:cNvCxnSpPr>
          <p:nvPr/>
        </p:nvCxnSpPr>
        <p:spPr>
          <a:xfrm>
            <a:off x="8468316" y="4908499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88F0943-3335-73D7-B485-C2C208B62917}"/>
              </a:ext>
            </a:extLst>
          </p:cNvPr>
          <p:cNvSpPr txBox="1"/>
          <p:nvPr/>
        </p:nvSpPr>
        <p:spPr>
          <a:xfrm>
            <a:off x="8341291" y="4262670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70FBED-A113-17A1-5C33-0B4FF7DAF492}"/>
              </a:ext>
            </a:extLst>
          </p:cNvPr>
          <p:cNvSpPr txBox="1"/>
          <p:nvPr/>
        </p:nvSpPr>
        <p:spPr>
          <a:xfrm>
            <a:off x="8717434" y="3559156"/>
            <a:ext cx="1214082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215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487</a:t>
            </a:r>
          </a:p>
          <a:p>
            <a:pPr algn="r"/>
            <a:r>
              <a:rPr lang="en-US" sz="4400" b="1" dirty="0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702</a:t>
            </a:r>
            <a:endParaRPr lang="en-US" sz="4400" b="1" dirty="0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676400" y="119666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 + 9 + 18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494 + 9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  <a:sym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19 + 19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68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84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D5486E0-2B1B-3E98-8BB4-2D16A8DD8F50}"/>
              </a:ext>
            </a:extLst>
          </p:cNvPr>
          <p:cNvCxnSpPr>
            <a:cxnSpLocks/>
          </p:cNvCxnSpPr>
          <p:nvPr/>
        </p:nvCxnSpPr>
        <p:spPr>
          <a:xfrm>
            <a:off x="8468316" y="4908499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C1B589F-40B7-518C-8381-ACBCD46996E7}"/>
              </a:ext>
            </a:extLst>
          </p:cNvPr>
          <p:cNvSpPr txBox="1"/>
          <p:nvPr/>
        </p:nvSpPr>
        <p:spPr>
          <a:xfrm>
            <a:off x="8341291" y="4262670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90C81-8D27-7C56-0EFC-706508932940}"/>
              </a:ext>
            </a:extLst>
          </p:cNvPr>
          <p:cNvSpPr txBox="1"/>
          <p:nvPr/>
        </p:nvSpPr>
        <p:spPr>
          <a:xfrm>
            <a:off x="8717434" y="3559156"/>
            <a:ext cx="12140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303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298</a:t>
            </a: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296400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1361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6E8AEAFA-1CB3-2693-2F22-C03B56D6AE37}"/>
              </a:ext>
            </a:extLst>
          </p:cNvPr>
          <p:cNvSpPr txBox="1"/>
          <p:nvPr/>
        </p:nvSpPr>
        <p:spPr>
          <a:xfrm>
            <a:off x="1572125" y="13144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4 -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D799D871-AF39-9D51-A2DD-907DDC2537FC}"/>
              </a:ext>
            </a:extLst>
          </p:cNvPr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 + 9 + 18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29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494 + 9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503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19 + 19 =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38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68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16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84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37333CE-EC9F-F73D-FA22-A9156AB29933}"/>
              </a:ext>
            </a:extLst>
          </p:cNvPr>
          <p:cNvCxnSpPr>
            <a:cxnSpLocks/>
          </p:cNvCxnSpPr>
          <p:nvPr/>
        </p:nvCxnSpPr>
        <p:spPr>
          <a:xfrm>
            <a:off x="8437682" y="500485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F3356A9-1281-72B9-0634-A9A94495F97A}"/>
              </a:ext>
            </a:extLst>
          </p:cNvPr>
          <p:cNvSpPr txBox="1"/>
          <p:nvPr/>
        </p:nvSpPr>
        <p:spPr>
          <a:xfrm>
            <a:off x="8310657" y="4359023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CF880-9086-116E-B895-81935A1F7FB7}"/>
              </a:ext>
            </a:extLst>
          </p:cNvPr>
          <p:cNvSpPr txBox="1"/>
          <p:nvPr/>
        </p:nvSpPr>
        <p:spPr>
          <a:xfrm>
            <a:off x="8686800" y="3655509"/>
            <a:ext cx="1214082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303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298</a:t>
            </a:r>
          </a:p>
          <a:p>
            <a:pPr algn="r"/>
            <a:r>
              <a:rPr lang="en-US" sz="4400" b="1" dirty="0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601</a:t>
            </a:r>
            <a:endParaRPr lang="en-US" sz="4400" b="1" dirty="0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958358" y="12573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2 -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35551" y="3319249"/>
            <a:ext cx="15766557" cy="5064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3915" lvl="1" indent="-421640" algn="l">
              <a:lnSpc>
                <a:spcPts val="8053"/>
              </a:lnSpc>
              <a:buAutoNum type="arabicPeriod"/>
            </a:pPr>
            <a:r>
              <a:rPr lang="en-US" sz="390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3, 6, 9, 12, </a:t>
            </a:r>
            <a:r>
              <a:rPr lang="en-US" sz="390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15</a:t>
            </a:r>
            <a:endParaRPr lang="en-US"/>
          </a:p>
          <a:p>
            <a:pPr marL="843915" lvl="1" indent="-421640" algn="l">
              <a:lnSpc>
                <a:spcPts val="8053"/>
              </a:lnSpc>
              <a:buAutoNum type="arabicPeriod"/>
            </a:pPr>
            <a:r>
              <a:rPr lang="en-US" sz="390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73 + 10 = </a:t>
            </a:r>
            <a:r>
              <a:rPr lang="en-US" sz="390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83</a:t>
            </a:r>
            <a:endParaRPr lang="en-US" sz="390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43915" lvl="1" indent="-421640" algn="l">
              <a:lnSpc>
                <a:spcPts val="8053"/>
              </a:lnSpc>
              <a:buAutoNum type="arabicPeriod"/>
            </a:pPr>
            <a:r>
              <a:rPr lang="en-US" sz="390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18 + 3 + 3 = </a:t>
            </a:r>
            <a:r>
              <a:rPr lang="en-US" sz="390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24</a:t>
            </a:r>
            <a:endParaRPr lang="en-US" sz="390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43915" lvl="1" indent="-421640" algn="l">
              <a:lnSpc>
                <a:spcPts val="8053"/>
              </a:lnSpc>
              <a:buAutoNum type="arabicPeriod"/>
            </a:pPr>
            <a:r>
              <a:rPr lang="en-US" sz="390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5 in this number? </a:t>
            </a:r>
            <a:r>
              <a:rPr lang="en-US" sz="390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</a:t>
            </a:r>
            <a:r>
              <a:rPr lang="en-US" sz="390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14.  </a:t>
            </a:r>
            <a:r>
              <a:rPr lang="en-US" sz="390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500</a:t>
            </a:r>
            <a:endParaRPr lang="en-US" sz="390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43915" lvl="1" indent="-421640">
              <a:lnSpc>
                <a:spcPts val="8053"/>
              </a:lnSpc>
              <a:buAutoNum type="arabicPeriod"/>
            </a:pPr>
            <a:r>
              <a:rPr lang="en-US" sz="39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Write this number in words: 348</a:t>
            </a:r>
            <a:r>
              <a:rPr lang="en-US" sz="390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  Three hundred and forty-eight</a:t>
            </a:r>
            <a:endParaRPr lang="en-US" sz="390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48BF7C9E-96A7-4F3A-4EF9-BC9D962C7467}"/>
              </a:ext>
            </a:extLst>
          </p:cNvPr>
          <p:cNvSpPr txBox="1"/>
          <p:nvPr/>
        </p:nvSpPr>
        <p:spPr>
          <a:xfrm>
            <a:off x="1572125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5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58494101-AB1C-45DE-1D55-956F1C02342E}"/>
              </a:ext>
            </a:extLst>
          </p:cNvPr>
          <p:cNvSpPr txBox="1"/>
          <p:nvPr/>
        </p:nvSpPr>
        <p:spPr>
          <a:xfrm>
            <a:off x="1250253" y="3284034"/>
            <a:ext cx="5842315" cy="40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16 + 10 + 4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596 + 8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25 + 25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57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 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= 83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D0ED4A2-5963-5575-3610-2DB3D884C833}"/>
              </a:ext>
            </a:extLst>
          </p:cNvPr>
          <p:cNvCxnSpPr>
            <a:cxnSpLocks/>
          </p:cNvCxnSpPr>
          <p:nvPr/>
        </p:nvCxnSpPr>
        <p:spPr>
          <a:xfrm>
            <a:off x="8140688" y="4799701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9F36FC6-5C2B-5CB0-67BC-8817030045F9}"/>
              </a:ext>
            </a:extLst>
          </p:cNvPr>
          <p:cNvSpPr txBox="1"/>
          <p:nvPr/>
        </p:nvSpPr>
        <p:spPr>
          <a:xfrm>
            <a:off x="8013663" y="4153872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F79BE-8607-6991-78F3-56B419696F04}"/>
              </a:ext>
            </a:extLst>
          </p:cNvPr>
          <p:cNvSpPr txBox="1"/>
          <p:nvPr/>
        </p:nvSpPr>
        <p:spPr>
          <a:xfrm>
            <a:off x="8389806" y="3450358"/>
            <a:ext cx="12140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324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488</a:t>
            </a: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248403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1361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19F1E40D-B618-C558-17D1-22431EF7EDFB}"/>
              </a:ext>
            </a:extLst>
          </p:cNvPr>
          <p:cNvSpPr txBox="1"/>
          <p:nvPr/>
        </p:nvSpPr>
        <p:spPr>
          <a:xfrm>
            <a:off x="1676400" y="123825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5 - Day 5 -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43BDB851-F818-DD8D-C306-A79B8BFD2E08}"/>
              </a:ext>
            </a:extLst>
          </p:cNvPr>
          <p:cNvSpPr txBox="1"/>
          <p:nvPr/>
        </p:nvSpPr>
        <p:spPr>
          <a:xfrm>
            <a:off x="1250253" y="3284034"/>
            <a:ext cx="5842315" cy="408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16 + 10 + 4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596 + 8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604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25 + 25 =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50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57 +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26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83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A0E6020-F4CF-BC78-5F37-4C73EC5B6949}"/>
              </a:ext>
            </a:extLst>
          </p:cNvPr>
          <p:cNvCxnSpPr>
            <a:cxnSpLocks/>
          </p:cNvCxnSpPr>
          <p:nvPr/>
        </p:nvCxnSpPr>
        <p:spPr>
          <a:xfrm>
            <a:off x="8437682" y="500485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A6E0995-45D7-A513-6434-5C8FB52AC85B}"/>
              </a:ext>
            </a:extLst>
          </p:cNvPr>
          <p:cNvSpPr txBox="1"/>
          <p:nvPr/>
        </p:nvSpPr>
        <p:spPr>
          <a:xfrm>
            <a:off x="8310657" y="4359023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+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A085E-AAE5-5292-7F22-CD5EE8E8D80C}"/>
              </a:ext>
            </a:extLst>
          </p:cNvPr>
          <p:cNvSpPr txBox="1"/>
          <p:nvPr/>
        </p:nvSpPr>
        <p:spPr>
          <a:xfrm>
            <a:off x="8686800" y="3655509"/>
            <a:ext cx="1214082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324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488</a:t>
            </a:r>
          </a:p>
          <a:p>
            <a:pPr algn="r"/>
            <a:r>
              <a:rPr lang="en-US" sz="4400" b="1" dirty="0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812</a:t>
            </a:r>
            <a:endParaRPr lang="en-US" sz="4400" b="1" dirty="0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91315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26884"/>
            <a:ext cx="6866507" cy="608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21, 18, 15, 12,</a:t>
            </a:r>
            <a:endParaRPr lang="en-US" sz="470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21 ÷ </a:t>
            </a:r>
            <a:r>
              <a:rPr lang="en-US" sz="4800" b="1" dirty="0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7</a:t>
            </a:r>
            <a:endParaRPr lang="en-US" sz="47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25 =</a:t>
            </a:r>
            <a:endParaRPr lang="en-US" sz="480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25 =</a:t>
            </a:r>
            <a:endParaRPr lang="en-US" sz="470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 algn="l">
              <a:lnSpc>
                <a:spcPts val="9684"/>
              </a:lnSpc>
              <a:buAutoNum type="arabicPeriod"/>
            </a:pPr>
            <a:endParaRPr lang="en-US" sz="4701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F9D337-B355-EF7D-47AE-5630FA46E639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815AD8-30EC-868B-6275-6A06CEA2E727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35A8F7-7EAF-A288-42B7-04CB53274DA5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87918A5-9182-01FD-B3EC-CD43933BE604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62044-53C9-886F-6358-55346AA974B2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7ACDD1-C335-35FD-3FB4-7F3DF0E52A56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BB0819-EC11-E715-0899-EAAC04A1DD4C}"/>
              </a:ext>
            </a:extLst>
          </p:cNvPr>
          <p:cNvCxnSpPr>
            <a:cxnSpLocks/>
          </p:cNvCxnSpPr>
          <p:nvPr/>
        </p:nvCxnSpPr>
        <p:spPr>
          <a:xfrm>
            <a:off x="8233715" y="487482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47BDF0-D527-6993-A5CC-7E68EFDF3F86}"/>
              </a:ext>
            </a:extLst>
          </p:cNvPr>
          <p:cNvSpPr txBox="1"/>
          <p:nvPr/>
        </p:nvSpPr>
        <p:spPr>
          <a:xfrm>
            <a:off x="8106690" y="4228993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B0711-9ACA-2115-7288-A8AE5B9A5AFC}"/>
              </a:ext>
            </a:extLst>
          </p:cNvPr>
          <p:cNvSpPr txBox="1"/>
          <p:nvPr/>
        </p:nvSpPr>
        <p:spPr>
          <a:xfrm>
            <a:off x="8482833" y="3525479"/>
            <a:ext cx="12140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24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</a:t>
            </a:r>
          </a:p>
          <a:p>
            <a:pPr algn="r"/>
            <a:endParaRPr lang="en-US" sz="4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7823275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062680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28B642C7-A362-DAE5-8D94-3C417EA4C716}"/>
              </a:ext>
            </a:extLst>
          </p:cNvPr>
          <p:cNvSpPr txBox="1"/>
          <p:nvPr/>
        </p:nvSpPr>
        <p:spPr>
          <a:xfrm>
            <a:off x="1653444" y="1196534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1 -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162D03C5-156D-1A0D-E445-3E5F96739C5E}"/>
              </a:ext>
            </a:extLst>
          </p:cNvPr>
          <p:cNvSpPr txBox="1"/>
          <p:nvPr/>
        </p:nvSpPr>
        <p:spPr>
          <a:xfrm>
            <a:off x="1250253" y="3226884"/>
            <a:ext cx="6866507" cy="483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21, 18, 15, 12,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</a:t>
            </a:r>
            <a:endParaRPr lang="en-US"/>
          </a:p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21 ÷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7</a:t>
            </a:r>
            <a:endParaRPr lang="en-US" sz="4701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25 = </a:t>
            </a:r>
            <a:r>
              <a:rPr lang="en-US" sz="470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5</a:t>
            </a:r>
            <a:endParaRPr lang="en-US" sz="470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  <a:p>
            <a:pPr marL="1014730" lvl="1" indent="-507365">
              <a:lnSpc>
                <a:spcPts val="9684"/>
              </a:lnSpc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25 = </a:t>
            </a:r>
            <a:r>
              <a:rPr lang="en-US" sz="470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10</a:t>
            </a:r>
            <a:endParaRPr lang="en-US" sz="470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385F85-3B7C-C414-0A7B-EF719AA2F1ED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AC6A5-1A34-4C03-869C-5A0E0BDBB696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71B4F0-6495-5C26-D9CA-256CFA9670AD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8AC2634-A605-F9A5-1DEA-E3F0204DD938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FD0EC-032A-1235-3241-89D017F1E4A3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cs typeface="Poppins"/>
                <a:sym typeface="Poppins"/>
              </a:rPr>
              <a:t>5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316E6D-97FB-0123-F813-CE362C647AD0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7EA6EB-B223-18EA-F35C-F50470F5BA60}"/>
              </a:ext>
            </a:extLst>
          </p:cNvPr>
          <p:cNvCxnSpPr>
            <a:cxnSpLocks/>
          </p:cNvCxnSpPr>
          <p:nvPr/>
        </p:nvCxnSpPr>
        <p:spPr>
          <a:xfrm>
            <a:off x="8233715" y="487482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E7A8762-45C1-9FE2-BC3D-4D225B84779E}"/>
              </a:ext>
            </a:extLst>
          </p:cNvPr>
          <p:cNvSpPr txBox="1"/>
          <p:nvPr/>
        </p:nvSpPr>
        <p:spPr>
          <a:xfrm>
            <a:off x="8106690" y="4228993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19EA11-371A-3DC8-4533-774E6C9D69C7}"/>
              </a:ext>
            </a:extLst>
          </p:cNvPr>
          <p:cNvSpPr txBox="1"/>
          <p:nvPr/>
        </p:nvSpPr>
        <p:spPr>
          <a:xfrm>
            <a:off x="8482833" y="3525479"/>
            <a:ext cx="121408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24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</a:t>
            </a:r>
          </a:p>
          <a:p>
            <a:pPr algn="r"/>
            <a:r>
              <a:rPr lang="en-US" sz="4400" b="1" dirty="0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72</a:t>
            </a:r>
            <a:endParaRPr lang="en-US" sz="4400" b="1" dirty="0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572125" y="1166146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53" y="3226884"/>
            <a:ext cx="6866507" cy="484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48, 42, 36, </a:t>
            </a:r>
            <a:r>
              <a:rPr lang="en-US" sz="48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, 24</a:t>
            </a:r>
            <a:endParaRPr lang="en-US"/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24 ÷ </a:t>
            </a:r>
            <a:r>
              <a:rPr lang="en-US" sz="4800" b="1" dirty="0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8</a:t>
            </a:r>
            <a:endParaRPr lang="en-US" sz="47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16 =</a:t>
            </a:r>
            <a:endParaRPr lang="en-US" sz="48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16 =</a:t>
            </a:r>
            <a:endParaRPr lang="en-US" sz="47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984239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AB437-A129-9DD6-D1D4-690AAF7A11D2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6E95F-1A61-A836-1FB3-BB27537DF34E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ECBD50-B6EE-21C8-F647-3497252BB3BD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460EBCB-AC86-8CD1-38E0-3C4E1880EFBE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80558-6114-1D1E-8500-364AC95EB4B8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FCD0EE-177E-3FA3-DBD2-770C1C3AD37B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0099B8-77FE-A20F-111C-739D61E85BB6}"/>
              </a:ext>
            </a:extLst>
          </p:cNvPr>
          <p:cNvCxnSpPr>
            <a:cxnSpLocks/>
          </p:cNvCxnSpPr>
          <p:nvPr/>
        </p:nvCxnSpPr>
        <p:spPr>
          <a:xfrm>
            <a:off x="10079180" y="519201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8348C31-1A68-1F7F-9DCD-5CC089063183}"/>
              </a:ext>
            </a:extLst>
          </p:cNvPr>
          <p:cNvSpPr txBox="1"/>
          <p:nvPr/>
        </p:nvSpPr>
        <p:spPr>
          <a:xfrm>
            <a:off x="9952155" y="4443988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74772-C0AB-EB0E-C1D0-1912AEC800F4}"/>
              </a:ext>
            </a:extLst>
          </p:cNvPr>
          <p:cNvSpPr txBox="1"/>
          <p:nvPr/>
        </p:nvSpPr>
        <p:spPr>
          <a:xfrm>
            <a:off x="10660891" y="3696950"/>
            <a:ext cx="8078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24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4</a:t>
            </a:r>
            <a:endParaRPr lang="en-US" sz="4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9595867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540387" y="3088005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F3FBAAAE-4256-A1E6-0708-4AFFFC537A6A}"/>
              </a:ext>
            </a:extLst>
          </p:cNvPr>
          <p:cNvSpPr txBox="1"/>
          <p:nvPr/>
        </p:nvSpPr>
        <p:spPr>
          <a:xfrm>
            <a:off x="1572125" y="1169035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2 -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A180AD5E-B03A-FDA3-E95F-871448C2E34F}"/>
              </a:ext>
            </a:extLst>
          </p:cNvPr>
          <p:cNvSpPr txBox="1"/>
          <p:nvPr/>
        </p:nvSpPr>
        <p:spPr>
          <a:xfrm>
            <a:off x="1250253" y="3226884"/>
            <a:ext cx="6866507" cy="483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48, 42, 36,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</a:t>
            </a: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, 24</a:t>
            </a:r>
            <a:endParaRPr lang="en-US"/>
          </a:p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24 ÷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8</a:t>
            </a:r>
            <a:endParaRPr lang="en-US" sz="4701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16 = </a:t>
            </a:r>
            <a:r>
              <a:rPr lang="en-US" sz="470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4</a:t>
            </a: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</a:t>
            </a:r>
            <a:endParaRPr lang="en-US" sz="47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16 = </a:t>
            </a:r>
            <a:r>
              <a:rPr lang="en-US" sz="470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12</a:t>
            </a:r>
            <a:endParaRPr lang="en-US" sz="470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4D9539-150D-7672-FF49-B87AAFCB61CA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82CCC-8307-D3BA-18E9-EC199245AB62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EFF200-75C1-2621-0291-5BFE783D09A5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C1C9CF-EC45-6FA6-E1F2-202A44AD69F8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230BA-0A48-86FE-BA92-0B0B00C07577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cs typeface="Poppins"/>
                <a:sym typeface="Poppins"/>
              </a:rPr>
              <a:t>4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87C1B6-BD60-3B86-CA2E-EDE4A11E11D5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6902B2-D085-F511-34AC-4BA687B30538}"/>
              </a:ext>
            </a:extLst>
          </p:cNvPr>
          <p:cNvCxnSpPr>
            <a:cxnSpLocks/>
          </p:cNvCxnSpPr>
          <p:nvPr/>
        </p:nvCxnSpPr>
        <p:spPr>
          <a:xfrm>
            <a:off x="9781781" y="508984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5B8371-160F-A2F6-7B7A-76F9456B9F97}"/>
              </a:ext>
            </a:extLst>
          </p:cNvPr>
          <p:cNvSpPr txBox="1"/>
          <p:nvPr/>
        </p:nvSpPr>
        <p:spPr>
          <a:xfrm>
            <a:off x="9654756" y="4444014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855BC-AF41-0CB2-DDDC-CC199DF0CCD4}"/>
              </a:ext>
            </a:extLst>
          </p:cNvPr>
          <p:cNvSpPr txBox="1"/>
          <p:nvPr/>
        </p:nvSpPr>
        <p:spPr>
          <a:xfrm>
            <a:off x="10030899" y="3740500"/>
            <a:ext cx="121408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24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4</a:t>
            </a:r>
          </a:p>
          <a:p>
            <a:pPr algn="r"/>
            <a:r>
              <a:rPr lang="en-US" sz="4400" b="1" dirty="0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96</a:t>
            </a:r>
            <a:endParaRPr lang="en-US" sz="4400" b="1" dirty="0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10365777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DEF33BC3-0BE9-8F23-4F8D-29477731478D}"/>
              </a:ext>
            </a:extLst>
          </p:cNvPr>
          <p:cNvSpPr txBox="1"/>
          <p:nvPr/>
        </p:nvSpPr>
        <p:spPr>
          <a:xfrm>
            <a:off x="1752600" y="1191315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3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5F419765-19B9-C6DE-D4B7-2B5C67C7C632}"/>
              </a:ext>
            </a:extLst>
          </p:cNvPr>
          <p:cNvSpPr txBox="1"/>
          <p:nvPr/>
        </p:nvSpPr>
        <p:spPr>
          <a:xfrm>
            <a:off x="1250253" y="3226884"/>
            <a:ext cx="6866507" cy="484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40, 36, 32, </a:t>
            </a:r>
            <a:r>
              <a:rPr lang="en-US" sz="48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, 24</a:t>
            </a:r>
            <a:endParaRPr lang="en-US"/>
          </a:p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36 ÷ </a:t>
            </a:r>
            <a:r>
              <a:rPr lang="en-US" sz="4800" b="1" dirty="0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6</a:t>
            </a:r>
            <a:endParaRPr lang="en-US" sz="47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30 =</a:t>
            </a:r>
            <a:endParaRPr lang="en-US" sz="47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30 =</a:t>
            </a:r>
            <a:endParaRPr lang="en-US" sz="470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CFF9C-C840-3C22-2896-31312DD71A5B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F8AF0-E473-393A-A639-ECC46A2BFCCB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AFF9DF-7D53-5221-5B9B-63E6D49B7E42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23BB82D-00FC-5746-9B66-9F5D678DDAD2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9BF1B-E2F8-98A8-C419-90AD7ED6BFBF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BFD944-0CBA-BB33-B1A2-65FA77DF4CC3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1CA455-95E9-B31B-BF96-DADA7AD44CB2}"/>
              </a:ext>
            </a:extLst>
          </p:cNvPr>
          <p:cNvCxnSpPr>
            <a:cxnSpLocks/>
          </p:cNvCxnSpPr>
          <p:nvPr/>
        </p:nvCxnSpPr>
        <p:spPr>
          <a:xfrm>
            <a:off x="10508844" y="5121243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8BE2B77-428E-9E3A-1528-DA983B0C4E32}"/>
              </a:ext>
            </a:extLst>
          </p:cNvPr>
          <p:cNvSpPr txBox="1"/>
          <p:nvPr/>
        </p:nvSpPr>
        <p:spPr>
          <a:xfrm>
            <a:off x="10381819" y="4475414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3FF22E-E8C7-EF91-9EAF-B440520FEBE4}"/>
              </a:ext>
            </a:extLst>
          </p:cNvPr>
          <p:cNvSpPr txBox="1"/>
          <p:nvPr/>
        </p:nvSpPr>
        <p:spPr>
          <a:xfrm>
            <a:off x="10757962" y="3771900"/>
            <a:ext cx="12140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23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6</a:t>
            </a:r>
          </a:p>
          <a:p>
            <a:pPr algn="r"/>
            <a:endParaRPr lang="en-US" sz="4400" b="1" dirty="0">
              <a:latin typeface="Source Sans Pro" panose="020B0503030403020204" pitchFamily="34" charset="0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10174183" y="2982409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368460" y="2937959"/>
            <a:ext cx="16263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0582B0A0-FFF6-7CA8-35C6-A7D41ACE0009}"/>
              </a:ext>
            </a:extLst>
          </p:cNvPr>
          <p:cNvSpPr txBox="1"/>
          <p:nvPr/>
        </p:nvSpPr>
        <p:spPr>
          <a:xfrm>
            <a:off x="1676400" y="119204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3 -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ABF35B52-7B2E-AD2A-D17D-85933A8D12E3}"/>
              </a:ext>
            </a:extLst>
          </p:cNvPr>
          <p:cNvSpPr txBox="1"/>
          <p:nvPr/>
        </p:nvSpPr>
        <p:spPr>
          <a:xfrm>
            <a:off x="1250253" y="3226884"/>
            <a:ext cx="6866507" cy="483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40, 36, 32,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28</a:t>
            </a: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, 24</a:t>
            </a:r>
          </a:p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36 ÷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</a:t>
            </a: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6</a:t>
            </a:r>
          </a:p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of 30 =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10</a:t>
            </a:r>
          </a:p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of 30 =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33D01E-CBE3-41AF-D1A4-64AEF5B5AB22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F46D1-CC97-7EDD-F45B-1B3BC375CE76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83780F-F2E1-EA7A-84E6-2F6877D1E72A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ABD4B9-AC52-7125-38D2-91AF9E429DFE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D63EC-1D47-D47B-5FEA-186E7D12E397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43C71-7903-3AE7-D9E2-6CA6F2469FCD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66C069-5DA0-A714-7EFE-62FA4225DE2C}"/>
              </a:ext>
            </a:extLst>
          </p:cNvPr>
          <p:cNvCxnSpPr>
            <a:cxnSpLocks/>
          </p:cNvCxnSpPr>
          <p:nvPr/>
        </p:nvCxnSpPr>
        <p:spPr>
          <a:xfrm>
            <a:off x="10512301" y="500485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C99A83-2BA6-0578-DA16-61A949A87F31}"/>
              </a:ext>
            </a:extLst>
          </p:cNvPr>
          <p:cNvSpPr txBox="1"/>
          <p:nvPr/>
        </p:nvSpPr>
        <p:spPr>
          <a:xfrm>
            <a:off x="10385276" y="4359023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C48FD8-8844-07C0-B09C-C28626768580}"/>
              </a:ext>
            </a:extLst>
          </p:cNvPr>
          <p:cNvSpPr txBox="1"/>
          <p:nvPr/>
        </p:nvSpPr>
        <p:spPr>
          <a:xfrm>
            <a:off x="10761419" y="3655509"/>
            <a:ext cx="121408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23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6</a:t>
            </a:r>
          </a:p>
          <a:p>
            <a:pPr algn="r"/>
            <a:r>
              <a:rPr lang="en-US" sz="4400" b="1" dirty="0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138</a:t>
            </a:r>
            <a:endParaRPr lang="en-US" sz="4400" b="1" dirty="0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9699389" y="3132455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37EC21E2-C9BE-41C2-48B1-C4C2DBDDBBBC}"/>
              </a:ext>
            </a:extLst>
          </p:cNvPr>
          <p:cNvSpPr txBox="1"/>
          <p:nvPr/>
        </p:nvSpPr>
        <p:spPr>
          <a:xfrm>
            <a:off x="1676400" y="1180971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4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DD03F342-8EFC-F9FF-06E3-9D20A96C8308}"/>
              </a:ext>
            </a:extLst>
          </p:cNvPr>
          <p:cNvSpPr txBox="1"/>
          <p:nvPr/>
        </p:nvSpPr>
        <p:spPr>
          <a:xfrm>
            <a:off x="1250253" y="3226884"/>
            <a:ext cx="6866507" cy="484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60, 54, </a:t>
            </a:r>
            <a:r>
              <a:rPr lang="en-US" sz="4800" b="1" dirty="0">
                <a:solidFill>
                  <a:srgbClr val="8E59FF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__</a:t>
            </a: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, 42, 36</a:t>
            </a:r>
            <a:endParaRPr lang="en-US"/>
          </a:p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24 ÷</a:t>
            </a:r>
            <a:r>
              <a:rPr lang="en-US" sz="4800" b="1" dirty="0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 _ </a:t>
            </a: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= 3</a:t>
            </a:r>
            <a:endParaRPr lang="en-US" sz="47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of 24 =</a:t>
            </a:r>
            <a:endParaRPr lang="en-US" sz="480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 of 24 =</a:t>
            </a:r>
            <a:endParaRPr lang="en-US" sz="470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E545E4-17D6-6AA7-A9B7-273E8ED3108E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0B375-16B8-D0BC-2B74-7D377FE99741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C96368-65F7-DFAE-C241-24445D0844E0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9F2764-0E0C-E3F5-742E-D1A170101FAF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D93A6-9EE6-1C4D-E7A1-1B007F2A2B37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3A23A7-2F47-634F-C7B5-0B576EF5985B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9419E5-7286-A4F6-AA3A-9C427F7A196E}"/>
              </a:ext>
            </a:extLst>
          </p:cNvPr>
          <p:cNvCxnSpPr>
            <a:cxnSpLocks/>
          </p:cNvCxnSpPr>
          <p:nvPr/>
        </p:nvCxnSpPr>
        <p:spPr>
          <a:xfrm>
            <a:off x="9856247" y="4901686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0EED9B-44A2-BE85-C941-F48A9A6ABFA3}"/>
              </a:ext>
            </a:extLst>
          </p:cNvPr>
          <p:cNvSpPr txBox="1"/>
          <p:nvPr/>
        </p:nvSpPr>
        <p:spPr>
          <a:xfrm>
            <a:off x="9729222" y="4255857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56FB5-D2D2-0891-71DE-11C5CB489E6F}"/>
              </a:ext>
            </a:extLst>
          </p:cNvPr>
          <p:cNvSpPr txBox="1"/>
          <p:nvPr/>
        </p:nvSpPr>
        <p:spPr>
          <a:xfrm>
            <a:off x="10105365" y="3552343"/>
            <a:ext cx="12140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74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5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9961729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291174" y="2937959"/>
            <a:ext cx="29217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70FE7CF1-0230-1A03-9EEB-4234438CD978}"/>
              </a:ext>
            </a:extLst>
          </p:cNvPr>
          <p:cNvSpPr txBox="1"/>
          <p:nvPr/>
        </p:nvSpPr>
        <p:spPr>
          <a:xfrm>
            <a:off x="1572125" y="1236957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4 -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EEE2E2E5-9EC5-7462-4DB3-E0D5AF9FAAFF}"/>
              </a:ext>
            </a:extLst>
          </p:cNvPr>
          <p:cNvSpPr txBox="1"/>
          <p:nvPr/>
        </p:nvSpPr>
        <p:spPr>
          <a:xfrm>
            <a:off x="1250253" y="3226884"/>
            <a:ext cx="6866507" cy="483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60, 54,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48</a:t>
            </a: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, 42, 36</a:t>
            </a:r>
          </a:p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24 ÷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8</a:t>
            </a: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3</a:t>
            </a:r>
          </a:p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of 24 =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4</a:t>
            </a:r>
          </a:p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of 24 =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69BD61-F279-AE52-CC81-97505C7313A7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1FE0F8-3EC7-9BFA-2528-7F330075D2E7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906A51-D6FB-168C-90BD-311CE33F041D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33E3F9-5922-119A-11F5-9F859F81376C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A158AF-8B23-1FB1-3B0D-20AC603FBF9E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cs typeface="Poppins"/>
                <a:sym typeface="Poppins"/>
              </a:rPr>
              <a:t>6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E6C1CF-458A-0C4B-7A9D-06ED8F19BB8E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D7716B-D786-5AAC-8AAA-F41FFE62DED7}"/>
              </a:ext>
            </a:extLst>
          </p:cNvPr>
          <p:cNvCxnSpPr>
            <a:cxnSpLocks/>
          </p:cNvCxnSpPr>
          <p:nvPr/>
        </p:nvCxnSpPr>
        <p:spPr>
          <a:xfrm>
            <a:off x="10435015" y="5004852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EAD1E1-3AB1-9179-9A9A-1EF02B759A08}"/>
              </a:ext>
            </a:extLst>
          </p:cNvPr>
          <p:cNvSpPr txBox="1"/>
          <p:nvPr/>
        </p:nvSpPr>
        <p:spPr>
          <a:xfrm>
            <a:off x="10307990" y="4359023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E8222-FB7F-2D66-F2D3-71F798575595}"/>
              </a:ext>
            </a:extLst>
          </p:cNvPr>
          <p:cNvSpPr txBox="1"/>
          <p:nvPr/>
        </p:nvSpPr>
        <p:spPr>
          <a:xfrm>
            <a:off x="10684133" y="3655509"/>
            <a:ext cx="121408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74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5</a:t>
            </a:r>
          </a:p>
          <a:p>
            <a:pPr algn="r"/>
            <a:r>
              <a:rPr lang="en-US" sz="4400" b="1" dirty="0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370</a:t>
            </a:r>
            <a:endParaRPr lang="en-US" sz="4400" b="1" dirty="0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1273C936-B1A2-928F-0FB7-A0790E618120}"/>
              </a:ext>
            </a:extLst>
          </p:cNvPr>
          <p:cNvSpPr txBox="1"/>
          <p:nvPr/>
        </p:nvSpPr>
        <p:spPr>
          <a:xfrm>
            <a:off x="1572125" y="12573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3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ADF0605F-ABBC-7740-D162-749152B418C8}"/>
              </a:ext>
            </a:extLst>
          </p:cNvPr>
          <p:cNvSpPr txBox="1"/>
          <p:nvPr/>
        </p:nvSpPr>
        <p:spPr>
          <a:xfrm>
            <a:off x="1250253" y="3192913"/>
            <a:ext cx="15611672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6, 12, 18, 24, __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340 - 1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11 + 6 + 6 =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7 in this number? 8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9.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Write this number in words: 506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10498972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10DE4739-1769-B1B9-50F4-39F5E2B8E143}"/>
              </a:ext>
            </a:extLst>
          </p:cNvPr>
          <p:cNvSpPr txBox="1"/>
          <p:nvPr/>
        </p:nvSpPr>
        <p:spPr>
          <a:xfrm>
            <a:off x="1572125" y="1248465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5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5FBE8E98-0611-93D4-C6AC-95BC010853DE}"/>
              </a:ext>
            </a:extLst>
          </p:cNvPr>
          <p:cNvSpPr txBox="1"/>
          <p:nvPr/>
        </p:nvSpPr>
        <p:spPr>
          <a:xfrm>
            <a:off x="1250253" y="3226884"/>
            <a:ext cx="6866507" cy="484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48, 40, 32, 24,</a:t>
            </a:r>
            <a:endParaRPr lang="en-US" sz="470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 algn="l">
              <a:lnSpc>
                <a:spcPts val="9684"/>
              </a:lnSpc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48 ÷ </a:t>
            </a:r>
            <a:r>
              <a:rPr lang="en-US" sz="4800" b="1">
                <a:solidFill>
                  <a:srgbClr val="8E59FF"/>
                </a:solidFill>
                <a:latin typeface="Source Sans Pro"/>
                <a:ea typeface="Poppins"/>
                <a:cs typeface="Poppins"/>
                <a:sym typeface="Poppins"/>
              </a:rPr>
              <a:t>_</a:t>
            </a: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= 8</a:t>
            </a:r>
            <a:endParaRPr lang="en-US" sz="4700" b="1" dirty="0">
              <a:solidFill>
                <a:srgbClr val="000000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24 =</a:t>
            </a:r>
            <a:endParaRPr lang="en-US" sz="480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1014730" lvl="1" indent="-507365">
              <a:lnSpc>
                <a:spcPts val="9684"/>
              </a:lnSpc>
              <a:buFontTx/>
              <a:buAutoNum type="arabicPeriod"/>
            </a:pPr>
            <a:r>
              <a:rPr lang="en-US" sz="470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       of 24 =</a:t>
            </a:r>
            <a:endParaRPr lang="en-US" sz="480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E037D3-2383-91AC-D8F6-3A9AE34A745E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655CA-6532-DF20-DC36-4E7DAA069DA5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099BF2-1DB8-EEC4-B8A6-C471AAF1A060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053CCF2-53A6-3A1E-4A50-F92A897D2BDF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C93D1-C69A-EB17-9A09-7747A910302D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93C772-74CF-E2A0-1767-0BCD0503D9A8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CA1D74-4E9D-F3B5-3868-78E9E993BABB}"/>
              </a:ext>
            </a:extLst>
          </p:cNvPr>
          <p:cNvCxnSpPr>
            <a:cxnSpLocks/>
          </p:cNvCxnSpPr>
          <p:nvPr/>
        </p:nvCxnSpPr>
        <p:spPr>
          <a:xfrm>
            <a:off x="10642039" y="5029914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E343A79-CB51-A7D1-8D4B-B21241AE816B}"/>
              </a:ext>
            </a:extLst>
          </p:cNvPr>
          <p:cNvSpPr txBox="1"/>
          <p:nvPr/>
        </p:nvSpPr>
        <p:spPr>
          <a:xfrm>
            <a:off x="10515014" y="4384085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D177A-5182-AE39-0F89-F5954BAD4368}"/>
              </a:ext>
            </a:extLst>
          </p:cNvPr>
          <p:cNvSpPr txBox="1"/>
          <p:nvPr/>
        </p:nvSpPr>
        <p:spPr>
          <a:xfrm>
            <a:off x="10891157" y="3680571"/>
            <a:ext cx="12140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34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6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10498972" y="3284034"/>
            <a:ext cx="3545184" cy="201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9"/>
              </a:lnSpc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5.</a:t>
            </a:r>
          </a:p>
          <a:p>
            <a:pPr algn="l">
              <a:lnSpc>
                <a:spcPts val="8239"/>
              </a:lnSpc>
            </a:pP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702141" y="2937959"/>
            <a:ext cx="292179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72B0FF31-9A90-5BAA-B8D4-9BD85CC8178E}"/>
              </a:ext>
            </a:extLst>
          </p:cNvPr>
          <p:cNvSpPr txBox="1"/>
          <p:nvPr/>
        </p:nvSpPr>
        <p:spPr>
          <a:xfrm>
            <a:off x="1572125" y="119204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6 - Day 5 -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36EB3151-03ED-79CD-7F96-9B8CA487836D}"/>
              </a:ext>
            </a:extLst>
          </p:cNvPr>
          <p:cNvSpPr txBox="1"/>
          <p:nvPr/>
        </p:nvSpPr>
        <p:spPr>
          <a:xfrm>
            <a:off x="1250253" y="3226884"/>
            <a:ext cx="6866507" cy="483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48, 40, 32, 24,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16</a:t>
            </a:r>
          </a:p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48 ÷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6</a:t>
            </a: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= 8</a:t>
            </a:r>
          </a:p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of 24 =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</a:t>
            </a: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</a:t>
            </a:r>
          </a:p>
          <a:p>
            <a:pPr marL="1014991" lvl="1" indent="-507496" algn="l">
              <a:lnSpc>
                <a:spcPts val="9684"/>
              </a:lnSpc>
              <a:buAutoNum type="arabicPeriod"/>
            </a:pPr>
            <a:r>
              <a:rPr lang="en-US" sz="4701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       of 24 = </a:t>
            </a:r>
            <a:r>
              <a:rPr lang="en-US" sz="4701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4D8C2-92B7-D60B-A2A1-303D183AB24C}"/>
              </a:ext>
            </a:extLst>
          </p:cNvPr>
          <p:cNvSpPr txBox="1"/>
          <p:nvPr/>
        </p:nvSpPr>
        <p:spPr>
          <a:xfrm>
            <a:off x="2359816" y="5676001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1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210CDA-27CD-3299-8955-9B7043A8326E}"/>
              </a:ext>
            </a:extLst>
          </p:cNvPr>
          <p:cNvSpPr txBox="1"/>
          <p:nvPr/>
        </p:nvSpPr>
        <p:spPr>
          <a:xfrm>
            <a:off x="2329585" y="6415082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9C1CA6-4106-9094-A672-C18BE93FDCFD}"/>
              </a:ext>
            </a:extLst>
          </p:cNvPr>
          <p:cNvCxnSpPr/>
          <p:nvPr/>
        </p:nvCxnSpPr>
        <p:spPr>
          <a:xfrm>
            <a:off x="2418282" y="6390512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B42D2F9-8C8D-2696-4E54-1B2DC08FF5A8}"/>
              </a:ext>
            </a:extLst>
          </p:cNvPr>
          <p:cNvSpPr txBox="1"/>
          <p:nvPr/>
        </p:nvSpPr>
        <p:spPr>
          <a:xfrm>
            <a:off x="2359816" y="7118726"/>
            <a:ext cx="805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3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ABD50-3EFF-C205-34AE-61DEF86113B9}"/>
              </a:ext>
            </a:extLst>
          </p:cNvPr>
          <p:cNvSpPr txBox="1"/>
          <p:nvPr/>
        </p:nvSpPr>
        <p:spPr>
          <a:xfrm>
            <a:off x="2329585" y="7857807"/>
            <a:ext cx="85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Source Sans Pro" panose="020B0503030403020204" pitchFamily="34" charset="0"/>
                <a:cs typeface="Poppins"/>
                <a:sym typeface="Poppins"/>
              </a:rPr>
              <a:t>8</a:t>
            </a:r>
            <a:endParaRPr lang="en-US" sz="4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0EA9C0-4941-C1F1-574A-08F86B08502A}"/>
              </a:ext>
            </a:extLst>
          </p:cNvPr>
          <p:cNvCxnSpPr/>
          <p:nvPr/>
        </p:nvCxnSpPr>
        <p:spPr>
          <a:xfrm>
            <a:off x="2418282" y="7833237"/>
            <a:ext cx="6808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92E8D-0FEB-55A7-BA84-918A8D8D305F}"/>
              </a:ext>
            </a:extLst>
          </p:cNvPr>
          <p:cNvCxnSpPr>
            <a:cxnSpLocks/>
          </p:cNvCxnSpPr>
          <p:nvPr/>
        </p:nvCxnSpPr>
        <p:spPr>
          <a:xfrm>
            <a:off x="10845982" y="4990815"/>
            <a:ext cx="13587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BFE867-CE4E-E5BA-F017-32335020D98B}"/>
              </a:ext>
            </a:extLst>
          </p:cNvPr>
          <p:cNvSpPr txBox="1"/>
          <p:nvPr/>
        </p:nvSpPr>
        <p:spPr>
          <a:xfrm>
            <a:off x="10718957" y="4344986"/>
            <a:ext cx="807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x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BE17F-994B-8023-3ADC-48F36AFE22EE}"/>
              </a:ext>
            </a:extLst>
          </p:cNvPr>
          <p:cNvSpPr txBox="1"/>
          <p:nvPr/>
        </p:nvSpPr>
        <p:spPr>
          <a:xfrm>
            <a:off x="11095100" y="3641472"/>
            <a:ext cx="1214082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34</a:t>
            </a:r>
          </a:p>
          <a:p>
            <a:pPr algn="r"/>
            <a:r>
              <a:rPr lang="en-US" sz="4400" b="1" dirty="0">
                <a:latin typeface="Source Sans Pro" panose="020B0503030403020204" pitchFamily="34" charset="0"/>
                <a:cs typeface="Poppins"/>
                <a:sym typeface="Poppins"/>
              </a:rPr>
              <a:t>6</a:t>
            </a:r>
          </a:p>
          <a:p>
            <a:pPr algn="r"/>
            <a:r>
              <a:rPr lang="en-US" sz="4400" b="1" dirty="0">
                <a:solidFill>
                  <a:srgbClr val="8E59FF"/>
                </a:solidFill>
                <a:latin typeface="Source Sans Pro"/>
                <a:ea typeface="Source Sans Pro"/>
                <a:cs typeface="Poppins"/>
                <a:sym typeface="Poppins"/>
              </a:rPr>
              <a:t>204</a:t>
            </a:r>
            <a:endParaRPr lang="en-US" sz="4400" b="1" dirty="0">
              <a:solidFill>
                <a:srgbClr val="8E59FF"/>
              </a:solidFill>
              <a:latin typeface="Source Sans Pro"/>
              <a:ea typeface="Source Sans Pro"/>
              <a:cs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61CFAEA0-AE10-6372-AF81-90FA73C15949}"/>
              </a:ext>
            </a:extLst>
          </p:cNvPr>
          <p:cNvSpPr txBox="1"/>
          <p:nvPr/>
        </p:nvSpPr>
        <p:spPr>
          <a:xfrm>
            <a:off x="1718175" y="12573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3 -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066DC607-90B0-430C-B9B8-8E7063C33CD7}"/>
              </a:ext>
            </a:extLst>
          </p:cNvPr>
          <p:cNvSpPr txBox="1"/>
          <p:nvPr/>
        </p:nvSpPr>
        <p:spPr>
          <a:xfrm>
            <a:off x="1250253" y="3192913"/>
            <a:ext cx="15611672" cy="51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6, 12, 18, 24,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30</a:t>
            </a:r>
            <a:endParaRPr lang="en-US"/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340 - 1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339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11 + 6 + 6 =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23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7 in this number? 8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9. 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70</a:t>
            </a:r>
            <a:endParaRPr lang="en-US" sz="399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Write this number in words: 506 </a:t>
            </a: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 Bold"/>
              </a:rPr>
              <a:t> 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"/>
                <a:cs typeface="Poppins Bold"/>
                <a:sym typeface="Poppins Bold"/>
              </a:rPr>
              <a:t>Five</a:t>
            </a:r>
            <a:r>
              <a:rPr lang="en-US" sz="39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 hundred and six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83AD4490-4437-2162-59C1-AD375B17FA0B}"/>
              </a:ext>
            </a:extLst>
          </p:cNvPr>
          <p:cNvSpPr txBox="1"/>
          <p:nvPr/>
        </p:nvSpPr>
        <p:spPr>
          <a:xfrm>
            <a:off x="1718175" y="11811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4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E5E62B73-41FE-80D1-EFB2-93F113791D2C}"/>
              </a:ext>
            </a:extLst>
          </p:cNvPr>
          <p:cNvSpPr txBox="1"/>
          <p:nvPr/>
        </p:nvSpPr>
        <p:spPr>
          <a:xfrm>
            <a:off x="1250253" y="3192913"/>
            <a:ext cx="15611672" cy="514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965" lvl="1" indent="-431165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160, 170, 180, 190, ___</a:t>
            </a:r>
            <a:endParaRPr lang="en-US" sz="3950" b="1" dirty="0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457 + 100 =</a:t>
            </a:r>
            <a:endParaRPr lang="en-US" sz="3950" b="1">
              <a:solidFill>
                <a:srgbClr val="8E59FF"/>
              </a:solidFill>
              <a:latin typeface="Source Sans Pro"/>
              <a:ea typeface="Poppins"/>
              <a:cs typeface="Poppins"/>
            </a:endParaRPr>
          </a:p>
          <a:p>
            <a:pPr marL="862965" lvl="1" indent="-431165">
              <a:lnSpc>
                <a:spcPts val="8239"/>
              </a:lnSpc>
              <a:buFontTx/>
              <a:buAutoNum type="arabicPeriod"/>
            </a:pPr>
            <a:r>
              <a:rPr lang="en-US" sz="39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 30 + 40 + 60 =</a:t>
            </a:r>
            <a:endParaRPr lang="en-US" sz="3950" b="1" dirty="0">
              <a:solidFill>
                <a:srgbClr val="8E59FF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9 in this number? </a:t>
            </a:r>
            <a:r>
              <a:rPr lang="en-US" sz="399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</a:t>
            </a: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03.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  <a:p>
            <a:pPr marL="862965" lvl="1" indent="-431165" algn="l">
              <a:lnSpc>
                <a:spcPts val="8239"/>
              </a:lnSpc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Write this number in words: 951</a:t>
            </a:r>
            <a:endParaRPr lang="en-US" sz="3999" b="1" dirty="0">
              <a:solidFill>
                <a:srgbClr val="000000"/>
              </a:solidFill>
              <a:latin typeface="Source Sans Pro" panose="020B0503030403020204" pitchFamily="34" charset="0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0DE67BE9-AA35-AEE9-9BC0-7221DD605012}"/>
              </a:ext>
            </a:extLst>
          </p:cNvPr>
          <p:cNvSpPr txBox="1"/>
          <p:nvPr/>
        </p:nvSpPr>
        <p:spPr>
          <a:xfrm>
            <a:off x="1572125" y="1257300"/>
            <a:ext cx="1514375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000000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Week 1 - Day 4 - </a:t>
            </a:r>
            <a:r>
              <a:rPr lang="en-US" sz="7500" b="1" dirty="0">
                <a:solidFill>
                  <a:srgbClr val="DC2F89"/>
                </a:solidFill>
                <a:latin typeface="Source Sans Pro" panose="020B0503030403020204" pitchFamily="34" charset="0"/>
                <a:ea typeface="Bernoru"/>
                <a:cs typeface="Bernoru"/>
                <a:sym typeface="Bernoru"/>
              </a:rPr>
              <a:t>ANSWERS</a:t>
            </a:r>
            <a:endParaRPr lang="en-US" sz="7500" b="1" dirty="0">
              <a:solidFill>
                <a:srgbClr val="000000"/>
              </a:solidFill>
              <a:latin typeface="Source Sans Pro" panose="020B0503030403020204" pitchFamily="34" charset="0"/>
              <a:ea typeface="Bernoru"/>
              <a:cs typeface="Bernoru"/>
              <a:sym typeface="Bernoru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1DBF7B55-B2B1-3166-172A-6A17BB6C04F9}"/>
              </a:ext>
            </a:extLst>
          </p:cNvPr>
          <p:cNvSpPr txBox="1"/>
          <p:nvPr/>
        </p:nvSpPr>
        <p:spPr>
          <a:xfrm>
            <a:off x="1533671" y="3276031"/>
            <a:ext cx="15391255" cy="5001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39470" lvl="1" indent="-419735" algn="l">
              <a:lnSpc>
                <a:spcPts val="8012"/>
              </a:lnSpc>
              <a:buAutoNum type="arabicPeriod"/>
            </a:pPr>
            <a:r>
              <a:rPr lang="en-US" sz="388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160, 170, 180, 190, </a:t>
            </a:r>
            <a:r>
              <a:rPr lang="en-US" sz="388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200</a:t>
            </a:r>
            <a:endParaRPr lang="en-US"/>
          </a:p>
          <a:p>
            <a:pPr marL="839470" lvl="1" indent="-419735" algn="l">
              <a:lnSpc>
                <a:spcPts val="8012"/>
              </a:lnSpc>
              <a:buAutoNum type="arabicPeriod"/>
            </a:pPr>
            <a:r>
              <a:rPr lang="en-US" sz="388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457 + 100 = </a:t>
            </a:r>
            <a:r>
              <a:rPr lang="en-US" sz="388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557</a:t>
            </a:r>
            <a:endParaRPr lang="en-US" sz="388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39470" lvl="1" indent="-419735" algn="l">
              <a:lnSpc>
                <a:spcPts val="8012"/>
              </a:lnSpc>
              <a:buAutoNum type="arabicPeriod"/>
            </a:pPr>
            <a:r>
              <a:rPr lang="en-US" sz="388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 30 + 40 + 60 = </a:t>
            </a:r>
            <a:r>
              <a:rPr lang="en-US" sz="388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130</a:t>
            </a:r>
            <a:endParaRPr lang="en-US" sz="388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39470" lvl="1" indent="-419735" algn="l">
              <a:lnSpc>
                <a:spcPts val="8012"/>
              </a:lnSpc>
              <a:buAutoNum type="arabicPeriod"/>
            </a:pPr>
            <a:r>
              <a:rPr lang="en-US" sz="388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What is the value of the 9 in this number? </a:t>
            </a:r>
            <a:r>
              <a:rPr lang="en-US" sz="388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</a:t>
            </a:r>
            <a:r>
              <a:rPr lang="en-US" sz="3889" b="1" dirty="0">
                <a:solidFill>
                  <a:srgbClr val="000000"/>
                </a:solidFill>
                <a:latin typeface="Source Sans Pro" panose="020B0503030403020204" pitchFamily="34" charset="0"/>
                <a:ea typeface="Poppins"/>
                <a:cs typeface="Poppins"/>
                <a:sym typeface="Poppins"/>
              </a:rPr>
              <a:t>03.  </a:t>
            </a:r>
            <a:r>
              <a:rPr lang="en-US" sz="3889" b="1" dirty="0">
                <a:solidFill>
                  <a:srgbClr val="8E59FF"/>
                </a:solidFill>
                <a:latin typeface="Source Sans Pro" panose="020B0503030403020204" pitchFamily="34" charset="0"/>
                <a:ea typeface="Poppins Bold"/>
                <a:cs typeface="Poppins Bold"/>
                <a:sym typeface="Poppins Bold"/>
              </a:rPr>
              <a:t>900</a:t>
            </a:r>
            <a:endParaRPr lang="en-US" sz="3889" b="1" dirty="0">
              <a:solidFill>
                <a:srgbClr val="8E59FF"/>
              </a:solidFill>
              <a:latin typeface="Source Sans Pro" panose="020B0503030403020204" pitchFamily="34" charset="0"/>
              <a:ea typeface="Poppins Bold"/>
              <a:cs typeface="Poppins Bold"/>
            </a:endParaRPr>
          </a:p>
          <a:p>
            <a:pPr marL="839470" lvl="1" indent="-419735">
              <a:lnSpc>
                <a:spcPts val="8012"/>
              </a:lnSpc>
              <a:buAutoNum type="arabicPeriod"/>
            </a:pPr>
            <a:r>
              <a:rPr lang="en-US" sz="38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"/>
              </a:rPr>
              <a:t>Write this number in words: 951 </a:t>
            </a:r>
            <a:r>
              <a:rPr lang="en-US" sz="3850" b="1" dirty="0">
                <a:solidFill>
                  <a:srgbClr val="000000"/>
                </a:solidFill>
                <a:latin typeface="Source Sans Pro"/>
                <a:ea typeface="Poppins"/>
                <a:cs typeface="Poppins"/>
                <a:sym typeface="Poppins Bold"/>
              </a:rPr>
              <a:t> </a:t>
            </a:r>
            <a:r>
              <a:rPr lang="en-US" sz="3850" b="1" dirty="0">
                <a:solidFill>
                  <a:srgbClr val="8E59FF"/>
                </a:solidFill>
                <a:latin typeface="Source Sans Pro"/>
                <a:ea typeface="Poppins"/>
                <a:cs typeface="Poppins Bold"/>
                <a:sym typeface="Poppins Bold"/>
              </a:rPr>
              <a:t>N</a:t>
            </a:r>
            <a:r>
              <a:rPr lang="en-US" sz="3850" b="1" dirty="0">
                <a:solidFill>
                  <a:srgbClr val="8E59FF"/>
                </a:solidFill>
                <a:latin typeface="Source Sans Pro"/>
                <a:ea typeface="Poppins Bold"/>
                <a:cs typeface="Poppins Bold"/>
                <a:sym typeface="Poppins Bold"/>
              </a:rPr>
              <a:t>ine hundred and fifty-one</a:t>
            </a:r>
            <a:endParaRPr lang="en-US" sz="3850" b="1" dirty="0">
              <a:solidFill>
                <a:srgbClr val="8E59FF"/>
              </a:solidFill>
              <a:latin typeface="Source Sans Pro"/>
              <a:ea typeface="Poppins Bold"/>
              <a:cs typeface="Poppi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11c2a6-ab5a-4868-b26a-b87c3133bad3" xsi:nil="true"/>
    <lcf76f155ced4ddcb4097134ff3c332f xmlns="442b65f7-1ac1-43fd-9981-f38506c69b9f">
      <Terms xmlns="http://schemas.microsoft.com/office/infopath/2007/PartnerControls"/>
    </lcf76f155ced4ddcb4097134ff3c332f>
    <_Flow_SignoffStatus xmlns="442b65f7-1ac1-43fd-9981-f38506c69b9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0E5E288730644090FB15644348E1C8" ma:contentTypeVersion="17" ma:contentTypeDescription="Create a new document." ma:contentTypeScope="" ma:versionID="41e14ad89c844ef0915a17a5adc09fa6">
  <xsd:schema xmlns:xsd="http://www.w3.org/2001/XMLSchema" xmlns:xs="http://www.w3.org/2001/XMLSchema" xmlns:p="http://schemas.microsoft.com/office/2006/metadata/properties" xmlns:ns2="1d11c2a6-ab5a-4868-b26a-b87c3133bad3" xmlns:ns3="442b65f7-1ac1-43fd-9981-f38506c69b9f" targetNamespace="http://schemas.microsoft.com/office/2006/metadata/properties" ma:root="true" ma:fieldsID="e133eab8ebf752251b23a050421f9e94" ns2:_="" ns3:_="">
    <xsd:import namespace="1d11c2a6-ab5a-4868-b26a-b87c3133bad3"/>
    <xsd:import namespace="442b65f7-1ac1-43fd-9981-f38506c69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1c2a6-ab5a-4868-b26a-b87c3133ba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2ccba20a-de36-434c-a2ba-4bf17ac575fb}" ma:internalName="TaxCatchAll" ma:showField="CatchAllData" ma:web="1d11c2a6-ab5a-4868-b26a-b87c3133ba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b65f7-1ac1-43fd-9981-f38506c69b9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7e9bbfb-a8e6-46eb-af7e-63cc1449cd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7CC4CB-3725-456E-8AC8-E33CB17F37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4344EB-92A4-4F1E-AD1F-5ED963BB18C4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1d11c2a6-ab5a-4868-b26a-b87c3133bad3"/>
    <ds:schemaRef ds:uri="http://schemas.microsoft.com/office/infopath/2007/PartnerControls"/>
    <ds:schemaRef ds:uri="http://schemas.microsoft.com/office/2006/metadata/properties"/>
    <ds:schemaRef ds:uri="http://purl.org/dc/dcmitype/"/>
    <ds:schemaRef ds:uri="442b65f7-1ac1-43fd-9981-f38506c69b9f"/>
    <ds:schemaRef ds:uri="http://www.w3.org/XML/1998/namespace"/>
    <ds:schemaRef ds:uri="http://purl.org/dc/elements/1.1/"/>
    <ds:schemaRef ds:uri="d2072689-b1a2-4873-a713-d6b4a62aa141"/>
    <ds:schemaRef ds:uri="ffc8707a-8127-4f35-8ef5-7e8f9404392a"/>
  </ds:schemaRefs>
</ds:datastoreItem>
</file>

<file path=customXml/itemProps3.xml><?xml version="1.0" encoding="utf-8"?>
<ds:datastoreItem xmlns:ds="http://schemas.openxmlformats.org/officeDocument/2006/customXml" ds:itemID="{8A58E618-9D45-4EC0-A2B4-ED1562BBA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1c2a6-ab5a-4868-b26a-b87c3133bad3"/>
    <ds:schemaRef ds:uri="442b65f7-1ac1-43fd-9981-f38506c69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2486</Words>
  <Application>Microsoft Office PowerPoint</Application>
  <PresentationFormat>Custom</PresentationFormat>
  <Paragraphs>635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Dreambox Maths</dc:title>
  <cp:lastModifiedBy>office 4</cp:lastModifiedBy>
  <cp:revision>191</cp:revision>
  <dcterms:created xsi:type="dcterms:W3CDTF">2006-08-16T00:00:00Z</dcterms:created>
  <dcterms:modified xsi:type="dcterms:W3CDTF">2025-12-18T14:03:02Z</dcterms:modified>
  <dc:identifier>DAG1PbpwxLM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0x0101007B0E5E288730644090FB15644348E1C8</vt:lpwstr>
  </property>
  <property fmtid="{D5CDD505-2E9C-101B-9397-08002B2CF9AE}" pid="3" name="MediaServiceImageTags">
    <vt:lpwstr/>
  </property>
</Properties>
</file>