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18288000" cy="10287000"/>
  <p:notesSz cx="6858000" cy="9144000"/>
  <p:embeddedFontLst>
    <p:embeddedFont>
      <p:font typeface="Source Sans Pro" panose="020B0503030403020204" pitchFamily="3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6D442-52E8-3179-4F8F-6B6D28B8B83F}" v="33" dt="2025-12-18T15:45:12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1" autoAdjust="0"/>
    <p:restoredTop sz="94558" autoAdjust="0"/>
  </p:normalViewPr>
  <p:slideViewPr>
    <p:cSldViewPr>
      <p:cViewPr varScale="1">
        <p:scale>
          <a:sx n="75" d="100"/>
          <a:sy n="75" d="100"/>
        </p:scale>
        <p:origin x="20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1.fntdata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Barton" userId="S::caroline.barton@daisyeducationuk.com::8d0280b4-9f86-475c-a261-01642e6fa213" providerId="AD" clId="Web-{8493EC71-1EE8-FA3F-DF33-F86792179BB3}"/>
    <pc:docChg chg="delSld modSld">
      <pc:chgData name="Caroline Barton" userId="S::caroline.barton@daisyeducationuk.com::8d0280b4-9f86-475c-a261-01642e6fa213" providerId="AD" clId="Web-{8493EC71-1EE8-FA3F-DF33-F86792179BB3}" dt="2025-11-21T13:04:37.506" v="459"/>
      <pc:docMkLst>
        <pc:docMk/>
      </pc:docMkLst>
      <pc:sldChg chg="modSp">
        <pc:chgData name="Caroline Barton" userId="S::caroline.barton@daisyeducationuk.com::8d0280b4-9f86-475c-a261-01642e6fa213" providerId="AD" clId="Web-{8493EC71-1EE8-FA3F-DF33-F86792179BB3}" dt="2025-11-21T12:07:33.604" v="28" actId="20577"/>
        <pc:sldMkLst>
          <pc:docMk/>
          <pc:sldMk cId="0" sldId="257"/>
        </pc:sldMkLst>
        <pc:spChg chg="mod">
          <ac:chgData name="Caroline Barton" userId="S::caroline.barton@daisyeducationuk.com::8d0280b4-9f86-475c-a261-01642e6fa213" providerId="AD" clId="Web-{8493EC71-1EE8-FA3F-DF33-F86792179BB3}" dt="2025-11-21T12:07:33.604" v="28" actId="20577"/>
          <ac:spMkLst>
            <pc:docMk/>
            <pc:sldMk cId="0" sldId="25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7:37.949" v="31" actId="20577"/>
        <pc:sldMkLst>
          <pc:docMk/>
          <pc:sldMk cId="0" sldId="258"/>
        </pc:sldMkLst>
        <pc:spChg chg="mod">
          <ac:chgData name="Caroline Barton" userId="S::caroline.barton@daisyeducationuk.com::8d0280b4-9f86-475c-a261-01642e6fa213" providerId="AD" clId="Web-{8493EC71-1EE8-FA3F-DF33-F86792179BB3}" dt="2025-11-21T12:07:37.949" v="31" actId="20577"/>
          <ac:spMkLst>
            <pc:docMk/>
            <pc:sldMk cId="0" sldId="258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7:40.465" v="32" actId="20577"/>
        <pc:sldMkLst>
          <pc:docMk/>
          <pc:sldMk cId="0" sldId="259"/>
        </pc:sldMkLst>
        <pc:spChg chg="mod">
          <ac:chgData name="Caroline Barton" userId="S::caroline.barton@daisyeducationuk.com::8d0280b4-9f86-475c-a261-01642e6fa213" providerId="AD" clId="Web-{8493EC71-1EE8-FA3F-DF33-F86792179BB3}" dt="2025-11-21T12:07:40.465" v="32" actId="20577"/>
          <ac:spMkLst>
            <pc:docMk/>
            <pc:sldMk cId="0" sldId="25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7:48.481" v="34" actId="20577"/>
        <pc:sldMkLst>
          <pc:docMk/>
          <pc:sldMk cId="0" sldId="260"/>
        </pc:sldMkLst>
        <pc:spChg chg="mod">
          <ac:chgData name="Caroline Barton" userId="S::caroline.barton@daisyeducationuk.com::8d0280b4-9f86-475c-a261-01642e6fa213" providerId="AD" clId="Web-{8493EC71-1EE8-FA3F-DF33-F86792179BB3}" dt="2025-11-21T12:07:48.481" v="34" actId="20577"/>
          <ac:spMkLst>
            <pc:docMk/>
            <pc:sldMk cId="0" sldId="260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7:53.388" v="36" actId="20577"/>
        <pc:sldMkLst>
          <pc:docMk/>
          <pc:sldMk cId="0" sldId="261"/>
        </pc:sldMkLst>
        <pc:spChg chg="mod">
          <ac:chgData name="Caroline Barton" userId="S::caroline.barton@daisyeducationuk.com::8d0280b4-9f86-475c-a261-01642e6fa213" providerId="AD" clId="Web-{8493EC71-1EE8-FA3F-DF33-F86792179BB3}" dt="2025-11-21T12:07:53.388" v="36" actId="20577"/>
          <ac:spMkLst>
            <pc:docMk/>
            <pc:sldMk cId="0" sldId="261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8:03.326" v="38" actId="20577"/>
        <pc:sldMkLst>
          <pc:docMk/>
          <pc:sldMk cId="0" sldId="262"/>
        </pc:sldMkLst>
        <pc:spChg chg="mod">
          <ac:chgData name="Caroline Barton" userId="S::caroline.barton@daisyeducationuk.com::8d0280b4-9f86-475c-a261-01642e6fa213" providerId="AD" clId="Web-{8493EC71-1EE8-FA3F-DF33-F86792179BB3}" dt="2025-11-21T12:08:03.326" v="38" actId="20577"/>
          <ac:spMkLst>
            <pc:docMk/>
            <pc:sldMk cId="0" sldId="262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8:12.531" v="41" actId="20577"/>
        <pc:sldMkLst>
          <pc:docMk/>
          <pc:sldMk cId="0" sldId="263"/>
        </pc:sldMkLst>
        <pc:spChg chg="mod">
          <ac:chgData name="Caroline Barton" userId="S::caroline.barton@daisyeducationuk.com::8d0280b4-9f86-475c-a261-01642e6fa213" providerId="AD" clId="Web-{8493EC71-1EE8-FA3F-DF33-F86792179BB3}" dt="2025-11-21T12:08:12.531" v="41" actId="20577"/>
          <ac:spMkLst>
            <pc:docMk/>
            <pc:sldMk cId="0" sldId="263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8:28.579" v="44" actId="20577"/>
        <pc:sldMkLst>
          <pc:docMk/>
          <pc:sldMk cId="0" sldId="264"/>
        </pc:sldMkLst>
        <pc:spChg chg="mod">
          <ac:chgData name="Caroline Barton" userId="S::caroline.barton@daisyeducationuk.com::8d0280b4-9f86-475c-a261-01642e6fa213" providerId="AD" clId="Web-{8493EC71-1EE8-FA3F-DF33-F86792179BB3}" dt="2025-11-21T12:08:28.579" v="44" actId="20577"/>
          <ac:spMkLst>
            <pc:docMk/>
            <pc:sldMk cId="0" sldId="264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8:47.081" v="50" actId="20577"/>
        <pc:sldMkLst>
          <pc:docMk/>
          <pc:sldMk cId="0" sldId="265"/>
        </pc:sldMkLst>
        <pc:spChg chg="mod">
          <ac:chgData name="Caroline Barton" userId="S::caroline.barton@daisyeducationuk.com::8d0280b4-9f86-475c-a261-01642e6fa213" providerId="AD" clId="Web-{8493EC71-1EE8-FA3F-DF33-F86792179BB3}" dt="2025-11-21T12:08:47.081" v="50" actId="20577"/>
          <ac:spMkLst>
            <pc:docMk/>
            <pc:sldMk cId="0" sldId="265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9:22.959" v="55" actId="20577"/>
        <pc:sldMkLst>
          <pc:docMk/>
          <pc:sldMk cId="0" sldId="266"/>
        </pc:sldMkLst>
        <pc:spChg chg="mod">
          <ac:chgData name="Caroline Barton" userId="S::caroline.barton@daisyeducationuk.com::8d0280b4-9f86-475c-a261-01642e6fa213" providerId="AD" clId="Web-{8493EC71-1EE8-FA3F-DF33-F86792179BB3}" dt="2025-11-21T12:09:22.959" v="55" actId="20577"/>
          <ac:spMkLst>
            <pc:docMk/>
            <pc:sldMk cId="0" sldId="266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09:55.118" v="64" actId="20577"/>
        <pc:sldMkLst>
          <pc:docMk/>
          <pc:sldMk cId="0" sldId="267"/>
        </pc:sldMkLst>
        <pc:spChg chg="mod">
          <ac:chgData name="Caroline Barton" userId="S::caroline.barton@daisyeducationuk.com::8d0280b4-9f86-475c-a261-01642e6fa213" providerId="AD" clId="Web-{8493EC71-1EE8-FA3F-DF33-F86792179BB3}" dt="2025-11-21T12:09:55.118" v="64" actId="20577"/>
          <ac:spMkLst>
            <pc:docMk/>
            <pc:sldMk cId="0" sldId="26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10:43.434" v="71" actId="20577"/>
        <pc:sldMkLst>
          <pc:docMk/>
          <pc:sldMk cId="0" sldId="269"/>
        </pc:sldMkLst>
        <pc:spChg chg="mod">
          <ac:chgData name="Caroline Barton" userId="S::caroline.barton@daisyeducationuk.com::8d0280b4-9f86-475c-a261-01642e6fa213" providerId="AD" clId="Web-{8493EC71-1EE8-FA3F-DF33-F86792179BB3}" dt="2025-11-21T12:10:43.434" v="71" actId="20577"/>
          <ac:spMkLst>
            <pc:docMk/>
            <pc:sldMk cId="0" sldId="26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11:35.125" v="78" actId="20577"/>
        <pc:sldMkLst>
          <pc:docMk/>
          <pc:sldMk cId="0" sldId="271"/>
        </pc:sldMkLst>
        <pc:spChg chg="mod">
          <ac:chgData name="Caroline Barton" userId="S::caroline.barton@daisyeducationuk.com::8d0280b4-9f86-475c-a261-01642e6fa213" providerId="AD" clId="Web-{8493EC71-1EE8-FA3F-DF33-F86792179BB3}" dt="2025-11-21T12:11:35.125" v="78" actId="20577"/>
          <ac:spMkLst>
            <pc:docMk/>
            <pc:sldMk cId="0" sldId="271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14:22.289" v="85" actId="20577"/>
        <pc:sldMkLst>
          <pc:docMk/>
          <pc:sldMk cId="0" sldId="273"/>
        </pc:sldMkLst>
        <pc:spChg chg="mod">
          <ac:chgData name="Caroline Barton" userId="S::caroline.barton@daisyeducationuk.com::8d0280b4-9f86-475c-a261-01642e6fa213" providerId="AD" clId="Web-{8493EC71-1EE8-FA3F-DF33-F86792179BB3}" dt="2025-11-21T12:14:22.289" v="85" actId="20577"/>
          <ac:spMkLst>
            <pc:docMk/>
            <pc:sldMk cId="0" sldId="273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15:06.791" v="94" actId="20577"/>
        <pc:sldMkLst>
          <pc:docMk/>
          <pc:sldMk cId="0" sldId="275"/>
        </pc:sldMkLst>
        <pc:spChg chg="mod">
          <ac:chgData name="Caroline Barton" userId="S::caroline.barton@daisyeducationuk.com::8d0280b4-9f86-475c-a261-01642e6fa213" providerId="AD" clId="Web-{8493EC71-1EE8-FA3F-DF33-F86792179BB3}" dt="2025-11-21T12:15:06.791" v="94" actId="20577"/>
          <ac:spMkLst>
            <pc:docMk/>
            <pc:sldMk cId="0" sldId="275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15:57.105" v="105" actId="20577"/>
        <pc:sldMkLst>
          <pc:docMk/>
          <pc:sldMk cId="0" sldId="277"/>
        </pc:sldMkLst>
        <pc:spChg chg="mod">
          <ac:chgData name="Caroline Barton" userId="S::caroline.barton@daisyeducationuk.com::8d0280b4-9f86-475c-a261-01642e6fa213" providerId="AD" clId="Web-{8493EC71-1EE8-FA3F-DF33-F86792179BB3}" dt="2025-11-21T12:15:57.105" v="105" actId="20577"/>
          <ac:spMkLst>
            <pc:docMk/>
            <pc:sldMk cId="0" sldId="27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17:08.670" v="111" actId="20577"/>
        <pc:sldMkLst>
          <pc:docMk/>
          <pc:sldMk cId="0" sldId="278"/>
        </pc:sldMkLst>
        <pc:spChg chg="mod">
          <ac:chgData name="Caroline Barton" userId="S::caroline.barton@daisyeducationuk.com::8d0280b4-9f86-475c-a261-01642e6fa213" providerId="AD" clId="Web-{8493EC71-1EE8-FA3F-DF33-F86792179BB3}" dt="2025-11-21T12:17:06.373" v="110" actId="20577"/>
          <ac:spMkLst>
            <pc:docMk/>
            <pc:sldMk cId="0" sldId="278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17:08.670" v="111" actId="20577"/>
          <ac:spMkLst>
            <pc:docMk/>
            <pc:sldMk cId="0" sldId="278"/>
            <ac:spMk id="28" creationId="{B74F6184-50AD-4DFE-07FA-0261D853328C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20:37.894" v="132" actId="20577"/>
        <pc:sldMkLst>
          <pc:docMk/>
          <pc:sldMk cId="0" sldId="279"/>
        </pc:sldMkLst>
        <pc:spChg chg="mod">
          <ac:chgData name="Caroline Barton" userId="S::caroline.barton@daisyeducationuk.com::8d0280b4-9f86-475c-a261-01642e6fa213" providerId="AD" clId="Web-{8493EC71-1EE8-FA3F-DF33-F86792179BB3}" dt="2025-11-21T12:20:37.894" v="132" actId="20577"/>
          <ac:spMkLst>
            <pc:docMk/>
            <pc:sldMk cId="0" sldId="27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20:04.987" v="128" actId="20577"/>
        <pc:sldMkLst>
          <pc:docMk/>
          <pc:sldMk cId="0" sldId="280"/>
        </pc:sldMkLst>
        <pc:spChg chg="mod">
          <ac:chgData name="Caroline Barton" userId="S::caroline.barton@daisyeducationuk.com::8d0280b4-9f86-475c-a261-01642e6fa213" providerId="AD" clId="Web-{8493EC71-1EE8-FA3F-DF33-F86792179BB3}" dt="2025-11-21T12:19:22.361" v="122" actId="20577"/>
          <ac:spMkLst>
            <pc:docMk/>
            <pc:sldMk cId="0" sldId="280"/>
            <ac:spMk id="29" creationId="{568B2835-678B-7985-62AE-AEA4822EFB66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19:17.704" v="121" actId="20577"/>
          <ac:spMkLst>
            <pc:docMk/>
            <pc:sldMk cId="0" sldId="280"/>
            <ac:spMk id="30" creationId="{7FAD45F3-50E5-3ADA-B452-F5236DC9DA05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0:04.987" v="128" actId="20577"/>
          <ac:spMkLst>
            <pc:docMk/>
            <pc:sldMk cId="0" sldId="280"/>
            <ac:spMk id="32" creationId="{5FDE1C1B-55E9-EF73-A815-C67FDC27C4E8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0:01.846" v="127" actId="20577"/>
          <ac:spMkLst>
            <pc:docMk/>
            <pc:sldMk cId="0" sldId="280"/>
            <ac:spMk id="33" creationId="{4E697CB3-17C2-260E-11FE-8D51B0D7FA78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19:54.018" v="125"/>
          <ac:cxnSpMkLst>
            <pc:docMk/>
            <pc:sldMk cId="0" sldId="280"/>
            <ac:cxnSpMk id="31" creationId="{31D6E98E-0DA6-57C4-C2EA-1E26C5586B24}"/>
          </ac:cxnSpMkLst>
        </pc:cxnChg>
        <pc:cxnChg chg="mod">
          <ac:chgData name="Caroline Barton" userId="S::caroline.barton@daisyeducationuk.com::8d0280b4-9f86-475c-a261-01642e6fa213" providerId="AD" clId="Web-{8493EC71-1EE8-FA3F-DF33-F86792179BB3}" dt="2025-11-21T12:19:57.955" v="126"/>
          <ac:cxnSpMkLst>
            <pc:docMk/>
            <pc:sldMk cId="0" sldId="280"/>
            <ac:cxnSpMk id="34" creationId="{55F43092-83D6-315F-020D-6D7C723A13BE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21:55.372" v="150" actId="20577"/>
        <pc:sldMkLst>
          <pc:docMk/>
          <pc:sldMk cId="0" sldId="281"/>
        </pc:sldMkLst>
        <pc:spChg chg="mod">
          <ac:chgData name="Caroline Barton" userId="S::caroline.barton@daisyeducationuk.com::8d0280b4-9f86-475c-a261-01642e6fa213" providerId="AD" clId="Web-{8493EC71-1EE8-FA3F-DF33-F86792179BB3}" dt="2025-11-21T12:21:55.372" v="150" actId="20577"/>
          <ac:spMkLst>
            <pc:docMk/>
            <pc:sldMk cId="0" sldId="281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22:18.627" v="156"/>
        <pc:sldMkLst>
          <pc:docMk/>
          <pc:sldMk cId="0" sldId="282"/>
        </pc:sldMkLst>
        <pc:spChg chg="mod">
          <ac:chgData name="Caroline Barton" userId="S::caroline.barton@daisyeducationuk.com::8d0280b4-9f86-475c-a261-01642e6fa213" providerId="AD" clId="Web-{8493EC71-1EE8-FA3F-DF33-F86792179BB3}" dt="2025-11-21T12:22:04.577" v="152" actId="20577"/>
          <ac:spMkLst>
            <pc:docMk/>
            <pc:sldMk cId="0" sldId="282"/>
            <ac:spMk id="29" creationId="{07850F7F-5244-3895-9C76-9F4474ABEA84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2:00.639" v="151" actId="20577"/>
          <ac:spMkLst>
            <pc:docMk/>
            <pc:sldMk cId="0" sldId="282"/>
            <ac:spMk id="30" creationId="{AAAFD5C1-12CF-A9F9-5693-4BF15D8F422E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2:15.485" v="155" actId="20577"/>
          <ac:spMkLst>
            <pc:docMk/>
            <pc:sldMk cId="0" sldId="282"/>
            <ac:spMk id="35" creationId="{22D46488-CB18-2BCD-5E2B-92ADC6A2206A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2:11.782" v="154" actId="20577"/>
          <ac:spMkLst>
            <pc:docMk/>
            <pc:sldMk cId="0" sldId="282"/>
            <ac:spMk id="36" creationId="{809B39D7-1DCB-94D2-E1F8-47A19375B489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22:07.687" v="153"/>
          <ac:cxnSpMkLst>
            <pc:docMk/>
            <pc:sldMk cId="0" sldId="282"/>
            <ac:cxnSpMk id="31" creationId="{DDD04BA5-ACF7-4986-2C7A-5E97418226C1}"/>
          </ac:cxnSpMkLst>
        </pc:cxnChg>
        <pc:cxnChg chg="mod">
          <ac:chgData name="Caroline Barton" userId="S::caroline.barton@daisyeducationuk.com::8d0280b4-9f86-475c-a261-01642e6fa213" providerId="AD" clId="Web-{8493EC71-1EE8-FA3F-DF33-F86792179BB3}" dt="2025-11-21T12:22:18.627" v="156"/>
          <ac:cxnSpMkLst>
            <pc:docMk/>
            <pc:sldMk cId="0" sldId="282"/>
            <ac:cxnSpMk id="37" creationId="{AD6A8E6A-7A8E-1C19-FF1D-E9029E656B86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23:03.165" v="164" actId="20577"/>
        <pc:sldMkLst>
          <pc:docMk/>
          <pc:sldMk cId="0" sldId="283"/>
        </pc:sldMkLst>
        <pc:spChg chg="mod">
          <ac:chgData name="Caroline Barton" userId="S::caroline.barton@daisyeducationuk.com::8d0280b4-9f86-475c-a261-01642e6fa213" providerId="AD" clId="Web-{8493EC71-1EE8-FA3F-DF33-F86792179BB3}" dt="2025-11-21T12:23:03.165" v="164" actId="20577"/>
          <ac:spMkLst>
            <pc:docMk/>
            <pc:sldMk cId="0" sldId="283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23:32.576" v="167" actId="20577"/>
        <pc:sldMkLst>
          <pc:docMk/>
          <pc:sldMk cId="0" sldId="284"/>
        </pc:sldMkLst>
        <pc:spChg chg="mod">
          <ac:chgData name="Caroline Barton" userId="S::caroline.barton@daisyeducationuk.com::8d0280b4-9f86-475c-a261-01642e6fa213" providerId="AD" clId="Web-{8493EC71-1EE8-FA3F-DF33-F86792179BB3}" dt="2025-11-21T12:23:32.576" v="167" actId="20577"/>
          <ac:spMkLst>
            <pc:docMk/>
            <pc:sldMk cId="0" sldId="284"/>
            <ac:spMk id="28" creationId="{3F764036-4267-6143-CD0E-DC7F9C0ECCBF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3:28.403" v="166" actId="20577"/>
          <ac:spMkLst>
            <pc:docMk/>
            <pc:sldMk cId="0" sldId="284"/>
            <ac:spMk id="29" creationId="{000FAEB3-633C-E20E-7500-97748ED5A952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23:24.528" v="165"/>
          <ac:cxnSpMkLst>
            <pc:docMk/>
            <pc:sldMk cId="0" sldId="284"/>
            <ac:cxnSpMk id="30" creationId="{6A8D3462-5997-A210-9E96-E0E4989E221C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25:09.291" v="178" actId="20577"/>
        <pc:sldMkLst>
          <pc:docMk/>
          <pc:sldMk cId="0" sldId="285"/>
        </pc:sldMkLst>
        <pc:spChg chg="mod">
          <ac:chgData name="Caroline Barton" userId="S::caroline.barton@daisyeducationuk.com::8d0280b4-9f86-475c-a261-01642e6fa213" providerId="AD" clId="Web-{8493EC71-1EE8-FA3F-DF33-F86792179BB3}" dt="2025-11-21T12:25:09.291" v="178" actId="20577"/>
          <ac:spMkLst>
            <pc:docMk/>
            <pc:sldMk cId="0" sldId="285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493EC71-1EE8-FA3F-DF33-F86792179BB3}" dt="2025-11-21T12:25:51.592" v="188"/>
        <pc:sldMkLst>
          <pc:docMk/>
          <pc:sldMk cId="0" sldId="286"/>
        </pc:sldMkLst>
        <pc:spChg chg="mod">
          <ac:chgData name="Caroline Barton" userId="S::caroline.barton@daisyeducationuk.com::8d0280b4-9f86-475c-a261-01642e6fa213" providerId="AD" clId="Web-{8493EC71-1EE8-FA3F-DF33-F86792179BB3}" dt="2025-11-21T12:25:42.309" v="183" actId="20577"/>
          <ac:spMkLst>
            <pc:docMk/>
            <pc:sldMk cId="0" sldId="286"/>
            <ac:spMk id="29" creationId="{CA093F61-888E-8F27-92A7-68357292FC61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5:31.324" v="180" actId="20577"/>
          <ac:spMkLst>
            <pc:docMk/>
            <pc:sldMk cId="0" sldId="286"/>
            <ac:spMk id="30" creationId="{A9E5D50C-4AF2-C5EF-6568-E05326C776E6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5:50.529" v="187" actId="20577"/>
          <ac:spMkLst>
            <pc:docMk/>
            <pc:sldMk cId="0" sldId="286"/>
            <ac:spMk id="38" creationId="{6E3CE3F3-7EA8-8AAD-7301-32868030D592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5:34.699" v="181" actId="20577"/>
          <ac:spMkLst>
            <pc:docMk/>
            <pc:sldMk cId="0" sldId="286"/>
            <ac:spMk id="39" creationId="{38D12382-6DD9-703F-C1E6-3DB542867061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25:38.747" v="182"/>
          <ac:cxnSpMkLst>
            <pc:docMk/>
            <pc:sldMk cId="0" sldId="286"/>
            <ac:cxnSpMk id="31" creationId="{477C28CA-EF1D-FCA2-15DD-BD2297DC40AB}"/>
          </ac:cxnSpMkLst>
        </pc:cxnChg>
        <pc:cxnChg chg="mod">
          <ac:chgData name="Caroline Barton" userId="S::caroline.barton@daisyeducationuk.com::8d0280b4-9f86-475c-a261-01642e6fa213" providerId="AD" clId="Web-{8493EC71-1EE8-FA3F-DF33-F86792179BB3}" dt="2025-11-21T12:25:51.592" v="188"/>
          <ac:cxnSpMkLst>
            <pc:docMk/>
            <pc:sldMk cId="0" sldId="286"/>
            <ac:cxnSpMk id="40" creationId="{D9E6AF24-F39E-632A-802A-4CE84A76A5C3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26:55.503" v="200"/>
        <pc:sldMkLst>
          <pc:docMk/>
          <pc:sldMk cId="0" sldId="287"/>
        </pc:sldMkLst>
        <pc:spChg chg="mod">
          <ac:chgData name="Caroline Barton" userId="S::caroline.barton@daisyeducationuk.com::8d0280b4-9f86-475c-a261-01642e6fa213" providerId="AD" clId="Web-{8493EC71-1EE8-FA3F-DF33-F86792179BB3}" dt="2025-11-21T12:26:40.439" v="196" actId="20577"/>
          <ac:spMkLst>
            <pc:docMk/>
            <pc:sldMk cId="0" sldId="287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6:47.502" v="197" actId="20577"/>
          <ac:spMkLst>
            <pc:docMk/>
            <pc:sldMk cId="0" sldId="287"/>
            <ac:spMk id="35" creationId="{E5DCDAB6-05D3-AC03-2350-94A8123BE357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6:52.065" v="198" actId="20577"/>
          <ac:spMkLst>
            <pc:docMk/>
            <pc:sldMk cId="0" sldId="287"/>
            <ac:spMk id="37" creationId="{76E08021-4758-E41A-93B4-6646445F92FD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26:55.503" v="200"/>
          <ac:cxnSpMkLst>
            <pc:docMk/>
            <pc:sldMk cId="0" sldId="287"/>
            <ac:cxnSpMk id="36" creationId="{AF766A28-C2A4-7BDF-0F12-63688827CCA6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28:47.042" v="207" actId="20577"/>
        <pc:sldMkLst>
          <pc:docMk/>
          <pc:sldMk cId="0" sldId="288"/>
        </pc:sldMkLst>
        <pc:spChg chg="mod">
          <ac:chgData name="Caroline Barton" userId="S::caroline.barton@daisyeducationuk.com::8d0280b4-9f86-475c-a261-01642e6fa213" providerId="AD" clId="Web-{8493EC71-1EE8-FA3F-DF33-F86792179BB3}" dt="2025-11-21T12:27:22.474" v="201" actId="20577"/>
          <ac:spMkLst>
            <pc:docMk/>
            <pc:sldMk cId="0" sldId="288"/>
            <ac:spMk id="34" creationId="{9488FCE3-32B9-B152-5507-46D8712EAFA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7:25.693" v="202" actId="20577"/>
          <ac:spMkLst>
            <pc:docMk/>
            <pc:sldMk cId="0" sldId="288"/>
            <ac:spMk id="35" creationId="{AB6B5CA1-A6BC-500F-5D2A-868F6AD528E7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8:47.042" v="207" actId="20577"/>
          <ac:spMkLst>
            <pc:docMk/>
            <pc:sldMk cId="0" sldId="288"/>
            <ac:spMk id="43" creationId="{73276382-1B58-8806-8FE5-E72C84C314E7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7:42.100" v="205" actId="20577"/>
          <ac:spMkLst>
            <pc:docMk/>
            <pc:sldMk cId="0" sldId="288"/>
            <ac:spMk id="45" creationId="{417B184C-FE35-7DF5-3BD6-A0EB214CADA3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27:30.037" v="203"/>
          <ac:cxnSpMkLst>
            <pc:docMk/>
            <pc:sldMk cId="0" sldId="288"/>
            <ac:cxnSpMk id="36" creationId="{E1EA3368-EFBF-121F-87C0-079ECBF04D07}"/>
          </ac:cxnSpMkLst>
        </pc:cxnChg>
        <pc:cxnChg chg="mod">
          <ac:chgData name="Caroline Barton" userId="S::caroline.barton@daisyeducationuk.com::8d0280b4-9f86-475c-a261-01642e6fa213" providerId="AD" clId="Web-{8493EC71-1EE8-FA3F-DF33-F86792179BB3}" dt="2025-11-21T12:27:46.710" v="206"/>
          <ac:cxnSpMkLst>
            <pc:docMk/>
            <pc:sldMk cId="0" sldId="288"/>
            <ac:cxnSpMk id="44" creationId="{4B4BF7DD-F2F7-C097-992A-BE6A352D6E86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29:51.061" v="220"/>
        <pc:sldMkLst>
          <pc:docMk/>
          <pc:sldMk cId="0" sldId="289"/>
        </pc:sldMkLst>
        <pc:spChg chg="mod">
          <ac:chgData name="Caroline Barton" userId="S::caroline.barton@daisyeducationuk.com::8d0280b4-9f86-475c-a261-01642e6fa213" providerId="AD" clId="Web-{8493EC71-1EE8-FA3F-DF33-F86792179BB3}" dt="2025-11-21T12:29:33.325" v="217" actId="20577"/>
          <ac:spMkLst>
            <pc:docMk/>
            <pc:sldMk cId="0" sldId="289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9:39.857" v="218" actId="20577"/>
          <ac:spMkLst>
            <pc:docMk/>
            <pc:sldMk cId="0" sldId="289"/>
            <ac:spMk id="32" creationId="{5EAFE326-E208-F3FE-EFB3-71B3189EDA6D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29:48.639" v="219" actId="20577"/>
          <ac:spMkLst>
            <pc:docMk/>
            <pc:sldMk cId="0" sldId="289"/>
            <ac:spMk id="34" creationId="{4EFE19E6-386A-6FD5-3A95-43DF5D95CA0C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29:51.061" v="220"/>
          <ac:cxnSpMkLst>
            <pc:docMk/>
            <pc:sldMk cId="0" sldId="289"/>
            <ac:cxnSpMk id="33" creationId="{84791AF9-A1C2-B4BE-201D-7572A4EFEC32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34:44.665" v="230" actId="20577"/>
        <pc:sldMkLst>
          <pc:docMk/>
          <pc:sldMk cId="0" sldId="290"/>
        </pc:sldMkLst>
        <pc:spChg chg="mod">
          <ac:chgData name="Caroline Barton" userId="S::caroline.barton@daisyeducationuk.com::8d0280b4-9f86-475c-a261-01642e6fa213" providerId="AD" clId="Web-{8493EC71-1EE8-FA3F-DF33-F86792179BB3}" dt="2025-11-21T12:33:43.491" v="224" actId="20577"/>
          <ac:spMkLst>
            <pc:docMk/>
            <pc:sldMk cId="0" sldId="290"/>
            <ac:spMk id="34" creationId="{39042B39-C242-1882-6C51-511DAA594734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2:35.161" v="221" actId="20577"/>
          <ac:spMkLst>
            <pc:docMk/>
            <pc:sldMk cId="0" sldId="290"/>
            <ac:spMk id="35" creationId="{733829F7-625F-C74B-4FF6-F3CB515C96AF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4:44.665" v="230" actId="20577"/>
          <ac:spMkLst>
            <pc:docMk/>
            <pc:sldMk cId="0" sldId="290"/>
            <ac:spMk id="37" creationId="{9F116BE7-E4CD-E904-DF45-F5951C7351B6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4:24.696" v="228" actId="20577"/>
          <ac:spMkLst>
            <pc:docMk/>
            <pc:sldMk cId="0" sldId="290"/>
            <ac:spMk id="39" creationId="{21D88C16-040B-B043-5B93-3E8ED8CCEB99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33:37.976" v="223"/>
          <ac:cxnSpMkLst>
            <pc:docMk/>
            <pc:sldMk cId="0" sldId="290"/>
            <ac:cxnSpMk id="36" creationId="{755AB708-D0A3-DB15-9678-6C278894D4B1}"/>
          </ac:cxnSpMkLst>
        </pc:cxnChg>
        <pc:cxnChg chg="mod">
          <ac:chgData name="Caroline Barton" userId="S::caroline.barton@daisyeducationuk.com::8d0280b4-9f86-475c-a261-01642e6fa213" providerId="AD" clId="Web-{8493EC71-1EE8-FA3F-DF33-F86792179BB3}" dt="2025-11-21T12:34:14.930" v="227"/>
          <ac:cxnSpMkLst>
            <pc:docMk/>
            <pc:sldMk cId="0" sldId="290"/>
            <ac:cxnSpMk id="38" creationId="{19C2A638-8399-D971-9F36-D48FCEDC34C1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35:43.682" v="240"/>
        <pc:sldMkLst>
          <pc:docMk/>
          <pc:sldMk cId="0" sldId="291"/>
        </pc:sldMkLst>
        <pc:spChg chg="mod">
          <ac:chgData name="Caroline Barton" userId="S::caroline.barton@daisyeducationuk.com::8d0280b4-9f86-475c-a261-01642e6fa213" providerId="AD" clId="Web-{8493EC71-1EE8-FA3F-DF33-F86792179BB3}" dt="2025-11-21T12:35:34.823" v="237" actId="20577"/>
          <ac:spMkLst>
            <pc:docMk/>
            <pc:sldMk cId="0" sldId="291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5:38.104" v="238" actId="20577"/>
          <ac:spMkLst>
            <pc:docMk/>
            <pc:sldMk cId="0" sldId="291"/>
            <ac:spMk id="32" creationId="{31225D80-6AEE-3D58-1DBA-4792E3B4C98D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5:41.416" v="239" actId="20577"/>
          <ac:spMkLst>
            <pc:docMk/>
            <pc:sldMk cId="0" sldId="291"/>
            <ac:spMk id="34" creationId="{8504A5C6-B114-A4AB-7525-A4B94BB47BF6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35:43.682" v="240"/>
          <ac:cxnSpMkLst>
            <pc:docMk/>
            <pc:sldMk cId="0" sldId="291"/>
            <ac:cxnSpMk id="33" creationId="{4EE8BE4B-971D-700D-386E-1F4F1EC682D5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38:20.937" v="250"/>
        <pc:sldMkLst>
          <pc:docMk/>
          <pc:sldMk cId="0" sldId="292"/>
        </pc:sldMkLst>
        <pc:spChg chg="mod">
          <ac:chgData name="Caroline Barton" userId="S::caroline.barton@daisyeducationuk.com::8d0280b4-9f86-475c-a261-01642e6fa213" providerId="AD" clId="Web-{8493EC71-1EE8-FA3F-DF33-F86792179BB3}" dt="2025-11-21T12:37:02.528" v="244" actId="20577"/>
          <ac:spMkLst>
            <pc:docMk/>
            <pc:sldMk cId="0" sldId="292"/>
            <ac:spMk id="38" creationId="{E71051B8-FEDD-4DDA-5BEC-087B3834DE47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6:48.059" v="241" actId="20577"/>
          <ac:spMkLst>
            <pc:docMk/>
            <pc:sldMk cId="0" sldId="292"/>
            <ac:spMk id="39" creationId="{180F2B58-7234-7FC8-AA86-4C6349AE0C84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8:09.983" v="247" actId="20577"/>
          <ac:spMkLst>
            <pc:docMk/>
            <pc:sldMk cId="0" sldId="292"/>
            <ac:spMk id="41" creationId="{DCDF00F1-5555-A100-B74D-C1AB293538AA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8:14.451" v="248" actId="20577"/>
          <ac:spMkLst>
            <pc:docMk/>
            <pc:sldMk cId="0" sldId="292"/>
            <ac:spMk id="43" creationId="{8B1B90AB-1D9E-F93B-2E43-DEE2945205F1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37:10.544" v="245"/>
          <ac:cxnSpMkLst>
            <pc:docMk/>
            <pc:sldMk cId="0" sldId="292"/>
            <ac:cxnSpMk id="40" creationId="{0DCEF48D-C13F-D7EF-A44C-79754162E7FA}"/>
          </ac:cxnSpMkLst>
        </pc:cxnChg>
        <pc:cxnChg chg="mod">
          <ac:chgData name="Caroline Barton" userId="S::caroline.barton@daisyeducationuk.com::8d0280b4-9f86-475c-a261-01642e6fa213" providerId="AD" clId="Web-{8493EC71-1EE8-FA3F-DF33-F86792179BB3}" dt="2025-11-21T12:38:20.937" v="250"/>
          <ac:cxnSpMkLst>
            <pc:docMk/>
            <pc:sldMk cId="0" sldId="292"/>
            <ac:cxnSpMk id="42" creationId="{1AEB32FB-8668-15C5-2A95-0D62F98134ED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39:04.274" v="259"/>
        <pc:sldMkLst>
          <pc:docMk/>
          <pc:sldMk cId="0" sldId="293"/>
        </pc:sldMkLst>
        <pc:spChg chg="mod">
          <ac:chgData name="Caroline Barton" userId="S::caroline.barton@daisyeducationuk.com::8d0280b4-9f86-475c-a261-01642e6fa213" providerId="AD" clId="Web-{8493EC71-1EE8-FA3F-DF33-F86792179BB3}" dt="2025-11-21T12:38:49.865" v="256" actId="20577"/>
          <ac:spMkLst>
            <pc:docMk/>
            <pc:sldMk cId="0" sldId="293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8:53.085" v="257" actId="20577"/>
          <ac:spMkLst>
            <pc:docMk/>
            <pc:sldMk cId="0" sldId="293"/>
            <ac:spMk id="32" creationId="{D3543AF4-79DE-36BC-4DF2-54F53FF5CE73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8:58.492" v="258" actId="20577"/>
          <ac:spMkLst>
            <pc:docMk/>
            <pc:sldMk cId="0" sldId="293"/>
            <ac:spMk id="34" creationId="{A59B9C40-CA63-DD49-5094-2F8D5683F4B4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39:04.274" v="259"/>
          <ac:cxnSpMkLst>
            <pc:docMk/>
            <pc:sldMk cId="0" sldId="293"/>
            <ac:cxnSpMk id="33" creationId="{3B6EBD60-DF91-1E81-D457-4C0BF032F25C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0:53.651" v="269"/>
        <pc:sldMkLst>
          <pc:docMk/>
          <pc:sldMk cId="0" sldId="294"/>
        </pc:sldMkLst>
        <pc:spChg chg="mod">
          <ac:chgData name="Caroline Barton" userId="S::caroline.barton@daisyeducationuk.com::8d0280b4-9f86-475c-a261-01642e6fa213" providerId="AD" clId="Web-{8493EC71-1EE8-FA3F-DF33-F86792179BB3}" dt="2025-11-21T12:40:17.693" v="266" actId="20577"/>
          <ac:spMkLst>
            <pc:docMk/>
            <pc:sldMk cId="0" sldId="294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0:05.097" v="264" actId="20577"/>
          <ac:spMkLst>
            <pc:docMk/>
            <pc:sldMk cId="0" sldId="294"/>
            <ac:spMk id="44" creationId="{24BE415B-210E-E398-E817-E47899F4ACCF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39:57.471" v="263" actId="20577"/>
          <ac:spMkLst>
            <pc:docMk/>
            <pc:sldMk cId="0" sldId="294"/>
            <ac:spMk id="45" creationId="{BB4DA493-89B2-EF1B-56BC-84CB8C5E6664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0:43.775" v="267" actId="20577"/>
          <ac:spMkLst>
            <pc:docMk/>
            <pc:sldMk cId="0" sldId="294"/>
            <ac:spMk id="51" creationId="{500F7E83-315A-6970-E65B-D7932918A12D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0:46.869" v="268" actId="20577"/>
          <ac:spMkLst>
            <pc:docMk/>
            <pc:sldMk cId="0" sldId="294"/>
            <ac:spMk id="53" creationId="{FBD02BAA-E609-6DB3-CB63-DAC9923F0233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0:09.754" v="265"/>
          <ac:cxnSpMkLst>
            <pc:docMk/>
            <pc:sldMk cId="0" sldId="294"/>
            <ac:cxnSpMk id="46" creationId="{D58C7657-DE27-C6A9-2A85-061F31623B7A}"/>
          </ac:cxnSpMkLst>
        </pc:cxnChg>
        <pc:cxnChg chg="mod">
          <ac:chgData name="Caroline Barton" userId="S::caroline.barton@daisyeducationuk.com::8d0280b4-9f86-475c-a261-01642e6fa213" providerId="AD" clId="Web-{8493EC71-1EE8-FA3F-DF33-F86792179BB3}" dt="2025-11-21T12:40:53.651" v="269"/>
          <ac:cxnSpMkLst>
            <pc:docMk/>
            <pc:sldMk cId="0" sldId="294"/>
            <ac:cxnSpMk id="52" creationId="{83A4FF1F-ED1B-D171-61D1-45216A2E38A7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1:42.908" v="289"/>
        <pc:sldMkLst>
          <pc:docMk/>
          <pc:sldMk cId="0" sldId="295"/>
        </pc:sldMkLst>
        <pc:spChg chg="mod">
          <ac:chgData name="Caroline Barton" userId="S::caroline.barton@daisyeducationuk.com::8d0280b4-9f86-475c-a261-01642e6fa213" providerId="AD" clId="Web-{8493EC71-1EE8-FA3F-DF33-F86792179BB3}" dt="2025-11-21T12:41:34.391" v="286" actId="20577"/>
          <ac:spMkLst>
            <pc:docMk/>
            <pc:sldMk cId="0" sldId="295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1:37.407" v="287" actId="20577"/>
          <ac:spMkLst>
            <pc:docMk/>
            <pc:sldMk cId="0" sldId="295"/>
            <ac:spMk id="35" creationId="{5A1A323A-27C6-490A-8A96-60A4EB67C0A7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1:40.907" v="288" actId="20577"/>
          <ac:spMkLst>
            <pc:docMk/>
            <pc:sldMk cId="0" sldId="295"/>
            <ac:spMk id="37" creationId="{6114466A-7C31-43DB-04CE-177DDBA202DF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1:42.908" v="289"/>
          <ac:cxnSpMkLst>
            <pc:docMk/>
            <pc:sldMk cId="0" sldId="295"/>
            <ac:cxnSpMk id="36" creationId="{9135405E-3DCD-6B56-995F-4F491844526D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2:37.773" v="297"/>
        <pc:sldMkLst>
          <pc:docMk/>
          <pc:sldMk cId="0" sldId="296"/>
        </pc:sldMkLst>
        <pc:spChg chg="mod">
          <ac:chgData name="Caroline Barton" userId="S::caroline.barton@daisyeducationuk.com::8d0280b4-9f86-475c-a261-01642e6fa213" providerId="AD" clId="Web-{8493EC71-1EE8-FA3F-DF33-F86792179BB3}" dt="2025-11-21T12:42:17.958" v="292" actId="20577"/>
          <ac:spMkLst>
            <pc:docMk/>
            <pc:sldMk cId="0" sldId="296"/>
            <ac:spMk id="38" creationId="{19B73FB7-8D2A-E3FC-483A-0F7EB5468C7F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2:21.068" v="293" actId="20577"/>
          <ac:spMkLst>
            <pc:docMk/>
            <pc:sldMk cId="0" sldId="296"/>
            <ac:spMk id="39" creationId="{1D3CE29A-779D-755B-21F3-39E12B93095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2:30.819" v="295" actId="20577"/>
          <ac:spMkLst>
            <pc:docMk/>
            <pc:sldMk cId="0" sldId="296"/>
            <ac:spMk id="41" creationId="{B4D25B36-B603-BF67-31A5-DD3E891A7627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2:34.272" v="296" actId="20577"/>
          <ac:spMkLst>
            <pc:docMk/>
            <pc:sldMk cId="0" sldId="296"/>
            <ac:spMk id="43" creationId="{622C7A51-665F-9771-F6EC-B4F270A037A8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2:25.053" v="294"/>
          <ac:cxnSpMkLst>
            <pc:docMk/>
            <pc:sldMk cId="0" sldId="296"/>
            <ac:cxnSpMk id="40" creationId="{611A438D-11F3-7FE9-EF06-AA90055B4D3E}"/>
          </ac:cxnSpMkLst>
        </pc:cxnChg>
        <pc:cxnChg chg="mod">
          <ac:chgData name="Caroline Barton" userId="S::caroline.barton@daisyeducationuk.com::8d0280b4-9f86-475c-a261-01642e6fa213" providerId="AD" clId="Web-{8493EC71-1EE8-FA3F-DF33-F86792179BB3}" dt="2025-11-21T12:42:37.773" v="297"/>
          <ac:cxnSpMkLst>
            <pc:docMk/>
            <pc:sldMk cId="0" sldId="296"/>
            <ac:cxnSpMk id="42" creationId="{5EBF1A39-ABE0-F6D0-72AF-A84804557050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3:17.183" v="308"/>
        <pc:sldMkLst>
          <pc:docMk/>
          <pc:sldMk cId="0" sldId="297"/>
        </pc:sldMkLst>
        <pc:spChg chg="mod">
          <ac:chgData name="Caroline Barton" userId="S::caroline.barton@daisyeducationuk.com::8d0280b4-9f86-475c-a261-01642e6fa213" providerId="AD" clId="Web-{8493EC71-1EE8-FA3F-DF33-F86792179BB3}" dt="2025-11-21T12:43:08.573" v="305" actId="20577"/>
          <ac:spMkLst>
            <pc:docMk/>
            <pc:sldMk cId="0" sldId="297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3:12.026" v="306" actId="20577"/>
          <ac:spMkLst>
            <pc:docMk/>
            <pc:sldMk cId="0" sldId="297"/>
            <ac:spMk id="21" creationId="{8D6FBCAA-1450-1D29-D7EF-2087D303F263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3:15.479" v="307" actId="20577"/>
          <ac:spMkLst>
            <pc:docMk/>
            <pc:sldMk cId="0" sldId="297"/>
            <ac:spMk id="23" creationId="{B70004AF-0329-A080-2B27-DCC8AB5D8182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3:17.183" v="308"/>
          <ac:cxnSpMkLst>
            <pc:docMk/>
            <pc:sldMk cId="0" sldId="297"/>
            <ac:cxnSpMk id="22" creationId="{2F0104EF-726C-4C16-543B-6A76FC52AE23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3:48.545" v="311"/>
        <pc:sldMkLst>
          <pc:docMk/>
          <pc:sldMk cId="0" sldId="298"/>
        </pc:sldMkLst>
        <pc:spChg chg="mod">
          <ac:chgData name="Caroline Barton" userId="S::caroline.barton@daisyeducationuk.com::8d0280b4-9f86-475c-a261-01642e6fa213" providerId="AD" clId="Web-{8493EC71-1EE8-FA3F-DF33-F86792179BB3}" dt="2025-11-21T12:43:43.654" v="309" actId="20577"/>
          <ac:spMkLst>
            <pc:docMk/>
            <pc:sldMk cId="0" sldId="298"/>
            <ac:spMk id="23" creationId="{099546AC-5094-5BE0-5B07-ED618900E31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3:46.904" v="310" actId="20577"/>
          <ac:spMkLst>
            <pc:docMk/>
            <pc:sldMk cId="0" sldId="298"/>
            <ac:spMk id="25" creationId="{586141A0-FF55-200F-FD3D-4D5EB244BA18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3:48.545" v="311"/>
          <ac:cxnSpMkLst>
            <pc:docMk/>
            <pc:sldMk cId="0" sldId="298"/>
            <ac:cxnSpMk id="24" creationId="{BDBC1F1C-AB41-6A1E-A6AC-CD885460422B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4:20.594" v="321"/>
        <pc:sldMkLst>
          <pc:docMk/>
          <pc:sldMk cId="0" sldId="299"/>
        </pc:sldMkLst>
        <pc:spChg chg="mod">
          <ac:chgData name="Caroline Barton" userId="S::caroline.barton@daisyeducationuk.com::8d0280b4-9f86-475c-a261-01642e6fa213" providerId="AD" clId="Web-{8493EC71-1EE8-FA3F-DF33-F86792179BB3}" dt="2025-11-21T12:44:12.843" v="317" actId="20577"/>
          <ac:spMkLst>
            <pc:docMk/>
            <pc:sldMk cId="0" sldId="299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4:16.703" v="319" actId="20577"/>
          <ac:spMkLst>
            <pc:docMk/>
            <pc:sldMk cId="0" sldId="299"/>
            <ac:spMk id="25" creationId="{D6ECEC80-4DDD-1E8E-00BB-38BB17D5C29F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4:18.875" v="320" actId="20577"/>
          <ac:spMkLst>
            <pc:docMk/>
            <pc:sldMk cId="0" sldId="299"/>
            <ac:spMk id="27" creationId="{96C11FCC-AAA9-A495-B06C-B36CE1AEB228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4:20.594" v="321"/>
          <ac:cxnSpMkLst>
            <pc:docMk/>
            <pc:sldMk cId="0" sldId="299"/>
            <ac:cxnSpMk id="26" creationId="{8D37AA6D-9404-51FC-413F-92FD4C87E942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4:55.018" v="324"/>
        <pc:sldMkLst>
          <pc:docMk/>
          <pc:sldMk cId="0" sldId="300"/>
        </pc:sldMkLst>
        <pc:spChg chg="mod">
          <ac:chgData name="Caroline Barton" userId="S::caroline.barton@daisyeducationuk.com::8d0280b4-9f86-475c-a261-01642e6fa213" providerId="AD" clId="Web-{8493EC71-1EE8-FA3F-DF33-F86792179BB3}" dt="2025-11-21T12:44:48.737" v="322" actId="20577"/>
          <ac:spMkLst>
            <pc:docMk/>
            <pc:sldMk cId="0" sldId="300"/>
            <ac:spMk id="24" creationId="{D1118FD8-5763-D8A6-C2A3-9E3A576BD45B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4:52.284" v="323" actId="20577"/>
          <ac:spMkLst>
            <pc:docMk/>
            <pc:sldMk cId="0" sldId="300"/>
            <ac:spMk id="26" creationId="{E5EDDD9B-4A30-0A92-7022-F510F1F2FC22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4:55.018" v="324"/>
          <ac:cxnSpMkLst>
            <pc:docMk/>
            <pc:sldMk cId="0" sldId="300"/>
            <ac:cxnSpMk id="25" creationId="{E75C522F-E5C3-138C-E605-1C280E54A5AC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5:33.818" v="335"/>
        <pc:sldMkLst>
          <pc:docMk/>
          <pc:sldMk cId="0" sldId="301"/>
        </pc:sldMkLst>
        <pc:spChg chg="mod">
          <ac:chgData name="Caroline Barton" userId="S::caroline.barton@daisyeducationuk.com::8d0280b4-9f86-475c-a261-01642e6fa213" providerId="AD" clId="Web-{8493EC71-1EE8-FA3F-DF33-F86792179BB3}" dt="2025-11-21T12:45:26.208" v="331" actId="20577"/>
          <ac:spMkLst>
            <pc:docMk/>
            <pc:sldMk cId="0" sldId="301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5:29.958" v="333" actId="20577"/>
          <ac:spMkLst>
            <pc:docMk/>
            <pc:sldMk cId="0" sldId="301"/>
            <ac:spMk id="21" creationId="{A6488927-276A-37DD-01B0-F438AE172E44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5:32.208" v="334" actId="20577"/>
          <ac:spMkLst>
            <pc:docMk/>
            <pc:sldMk cId="0" sldId="301"/>
            <ac:spMk id="23" creationId="{A27606FC-0791-9113-7AA7-669857A5139B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5:33.818" v="335"/>
          <ac:cxnSpMkLst>
            <pc:docMk/>
            <pc:sldMk cId="0" sldId="301"/>
            <ac:cxnSpMk id="22" creationId="{B124A333-71B8-1EDE-E95D-FD2732C83394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5:58.241" v="338"/>
        <pc:sldMkLst>
          <pc:docMk/>
          <pc:sldMk cId="0" sldId="302"/>
        </pc:sldMkLst>
        <pc:spChg chg="mod">
          <ac:chgData name="Caroline Barton" userId="S::caroline.barton@daisyeducationuk.com::8d0280b4-9f86-475c-a261-01642e6fa213" providerId="AD" clId="Web-{8493EC71-1EE8-FA3F-DF33-F86792179BB3}" dt="2025-11-21T12:45:53.147" v="336" actId="20577"/>
          <ac:spMkLst>
            <pc:docMk/>
            <pc:sldMk cId="0" sldId="302"/>
            <ac:spMk id="24" creationId="{CE5D4E4E-4585-5FCE-DF6C-BEAC59ACAE94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5:56.475" v="337" actId="20577"/>
          <ac:spMkLst>
            <pc:docMk/>
            <pc:sldMk cId="0" sldId="302"/>
            <ac:spMk id="26" creationId="{1A8E5970-78EC-1359-8A2D-4B320536A388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5:58.241" v="338"/>
          <ac:cxnSpMkLst>
            <pc:docMk/>
            <pc:sldMk cId="0" sldId="302"/>
            <ac:cxnSpMk id="25" creationId="{ABC1F00C-9976-0C38-2CFD-7795747277AF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6:42.353" v="350"/>
        <pc:sldMkLst>
          <pc:docMk/>
          <pc:sldMk cId="0" sldId="303"/>
        </pc:sldMkLst>
        <pc:spChg chg="mod">
          <ac:chgData name="Caroline Barton" userId="S::caroline.barton@daisyeducationuk.com::8d0280b4-9f86-475c-a261-01642e6fa213" providerId="AD" clId="Web-{8493EC71-1EE8-FA3F-DF33-F86792179BB3}" dt="2025-11-21T12:46:34.759" v="346" actId="20577"/>
          <ac:spMkLst>
            <pc:docMk/>
            <pc:sldMk cId="0" sldId="303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6:38.681" v="348" actId="20577"/>
          <ac:spMkLst>
            <pc:docMk/>
            <pc:sldMk cId="0" sldId="303"/>
            <ac:spMk id="21" creationId="{4CD2A07F-0B24-F0F0-8EB8-FEFA998A6405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6:40.915" v="349" actId="20577"/>
          <ac:spMkLst>
            <pc:docMk/>
            <pc:sldMk cId="0" sldId="303"/>
            <ac:spMk id="23" creationId="{223BB3CA-DCAB-60F6-7713-762B2BE3D1C7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6:42.353" v="350"/>
          <ac:cxnSpMkLst>
            <pc:docMk/>
            <pc:sldMk cId="0" sldId="303"/>
            <ac:cxnSpMk id="22" creationId="{5C5E8C39-5239-B3C6-3E46-B4F4867EF707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7:29.183" v="353"/>
        <pc:sldMkLst>
          <pc:docMk/>
          <pc:sldMk cId="0" sldId="304"/>
        </pc:sldMkLst>
        <pc:spChg chg="mod">
          <ac:chgData name="Caroline Barton" userId="S::caroline.barton@daisyeducationuk.com::8d0280b4-9f86-475c-a261-01642e6fa213" providerId="AD" clId="Web-{8493EC71-1EE8-FA3F-DF33-F86792179BB3}" dt="2025-11-21T12:47:24.214" v="351" actId="20577"/>
          <ac:spMkLst>
            <pc:docMk/>
            <pc:sldMk cId="0" sldId="304"/>
            <ac:spMk id="23" creationId="{204EA3E6-4C67-F08B-9158-BE45DF2930EF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7:27.620" v="352" actId="20577"/>
          <ac:spMkLst>
            <pc:docMk/>
            <pc:sldMk cId="0" sldId="304"/>
            <ac:spMk id="25" creationId="{EA496D43-277D-5EC5-0056-DEF70E240FEB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7:29.183" v="353"/>
          <ac:cxnSpMkLst>
            <pc:docMk/>
            <pc:sldMk cId="0" sldId="304"/>
            <ac:cxnSpMk id="24" creationId="{90E08D8F-E23F-7CAC-A6A1-DBC789300764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48:12.185" v="363"/>
        <pc:sldMkLst>
          <pc:docMk/>
          <pc:sldMk cId="0" sldId="305"/>
        </pc:sldMkLst>
        <pc:spChg chg="mod">
          <ac:chgData name="Caroline Barton" userId="S::caroline.barton@daisyeducationuk.com::8d0280b4-9f86-475c-a261-01642e6fa213" providerId="AD" clId="Web-{8493EC71-1EE8-FA3F-DF33-F86792179BB3}" dt="2025-11-21T12:48:04.825" v="360" actId="20577"/>
          <ac:spMkLst>
            <pc:docMk/>
            <pc:sldMk cId="0" sldId="305"/>
            <ac:spMk id="18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8:07.716" v="361" actId="20577"/>
          <ac:spMkLst>
            <pc:docMk/>
            <pc:sldMk cId="0" sldId="305"/>
            <ac:spMk id="21" creationId="{15FDE301-2B52-E078-AF89-8CF2D67A6BAE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48:10.841" v="362" actId="20577"/>
          <ac:spMkLst>
            <pc:docMk/>
            <pc:sldMk cId="0" sldId="305"/>
            <ac:spMk id="23" creationId="{7E7BD0D5-09BC-6234-38FF-6D993AB9A53E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48:12.185" v="363"/>
          <ac:cxnSpMkLst>
            <pc:docMk/>
            <pc:sldMk cId="0" sldId="305"/>
            <ac:cxnSpMk id="22" creationId="{B95BBB94-975F-7CFD-2BB1-CCB2BB924ACE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50:29.768" v="366"/>
        <pc:sldMkLst>
          <pc:docMk/>
          <pc:sldMk cId="0" sldId="306"/>
        </pc:sldMkLst>
        <pc:spChg chg="mod">
          <ac:chgData name="Caroline Barton" userId="S::caroline.barton@daisyeducationuk.com::8d0280b4-9f86-475c-a261-01642e6fa213" providerId="AD" clId="Web-{8493EC71-1EE8-FA3F-DF33-F86792179BB3}" dt="2025-11-21T12:50:24.518" v="364" actId="20577"/>
          <ac:spMkLst>
            <pc:docMk/>
            <pc:sldMk cId="0" sldId="306"/>
            <ac:spMk id="24" creationId="{7DB918C0-4356-6431-B82C-7259B9F3FAD7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0:27.706" v="365" actId="20577"/>
          <ac:spMkLst>
            <pc:docMk/>
            <pc:sldMk cId="0" sldId="306"/>
            <ac:spMk id="26" creationId="{CADD9275-5DEB-07DF-FF8A-8D8347C28215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50:29.768" v="366"/>
          <ac:cxnSpMkLst>
            <pc:docMk/>
            <pc:sldMk cId="0" sldId="306"/>
            <ac:cxnSpMk id="25" creationId="{8F12E646-7DFD-8EAE-04E5-B3828FB632FD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57:32.753" v="412" actId="20577"/>
        <pc:sldMkLst>
          <pc:docMk/>
          <pc:sldMk cId="0" sldId="307"/>
        </pc:sldMkLst>
        <pc:spChg chg="mod">
          <ac:chgData name="Caroline Barton" userId="S::caroline.barton@daisyeducationuk.com::8d0280b4-9f86-475c-a261-01642e6fa213" providerId="AD" clId="Web-{8493EC71-1EE8-FA3F-DF33-F86792179BB3}" dt="2025-11-21T12:57:32.753" v="412" actId="20577"/>
          <ac:spMkLst>
            <pc:docMk/>
            <pc:sldMk cId="0" sldId="307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1:07.238" v="372" actId="20577"/>
          <ac:spMkLst>
            <pc:docMk/>
            <pc:sldMk cId="0" sldId="307"/>
            <ac:spMk id="24" creationId="{C249B4C7-CB90-4044-FC00-1453FB115866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1:15.160" v="375" actId="20577"/>
          <ac:spMkLst>
            <pc:docMk/>
            <pc:sldMk cId="0" sldId="307"/>
            <ac:spMk id="26" creationId="{0E65E51B-D0E2-1F2F-4E4E-548469C1F7B8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51:16.426" v="376"/>
          <ac:cxnSpMkLst>
            <pc:docMk/>
            <pc:sldMk cId="0" sldId="307"/>
            <ac:cxnSpMk id="25" creationId="{D7DFC589-F94E-D17A-2FD1-3D7B09515A5A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55:12.510" v="389"/>
        <pc:sldMkLst>
          <pc:docMk/>
          <pc:sldMk cId="0" sldId="308"/>
        </pc:sldMkLst>
        <pc:spChg chg="mod">
          <ac:chgData name="Caroline Barton" userId="S::caroline.barton@daisyeducationuk.com::8d0280b4-9f86-475c-a261-01642e6fa213" providerId="AD" clId="Web-{8493EC71-1EE8-FA3F-DF33-F86792179BB3}" dt="2025-11-21T12:52:09.802" v="379" actId="20577"/>
          <ac:spMkLst>
            <pc:docMk/>
            <pc:sldMk cId="0" sldId="308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4:21.321" v="385" actId="20577"/>
          <ac:spMkLst>
            <pc:docMk/>
            <pc:sldMk cId="0" sldId="308"/>
            <ac:spMk id="21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4:06.852" v="383" actId="1076"/>
          <ac:spMkLst>
            <pc:docMk/>
            <pc:sldMk cId="0" sldId="308"/>
            <ac:spMk id="23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4:29.431" v="386"/>
          <ac:spMkLst>
            <pc:docMk/>
            <pc:sldMk cId="0" sldId="308"/>
            <ac:spMk id="27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5:06.744" v="387" actId="20577"/>
          <ac:spMkLst>
            <pc:docMk/>
            <pc:sldMk cId="0" sldId="308"/>
            <ac:spMk id="29" creationId="{955076D7-1D8F-B739-2BCA-EEFE10389337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5:09.338" v="388" actId="20577"/>
          <ac:spMkLst>
            <pc:docMk/>
            <pc:sldMk cId="0" sldId="308"/>
            <ac:spMk id="31" creationId="{592AB2ED-017C-331D-186C-E33EC4031CD3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55:12.510" v="389"/>
          <ac:cxnSpMkLst>
            <pc:docMk/>
            <pc:sldMk cId="0" sldId="308"/>
            <ac:cxnSpMk id="30" creationId="{A7DEB659-2FB2-43F1-11A1-CCE14B9B5275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57:29.252" v="411" actId="20577"/>
        <pc:sldMkLst>
          <pc:docMk/>
          <pc:sldMk cId="0" sldId="309"/>
        </pc:sldMkLst>
        <pc:spChg chg="mod">
          <ac:chgData name="Caroline Barton" userId="S::caroline.barton@daisyeducationuk.com::8d0280b4-9f86-475c-a261-01642e6fa213" providerId="AD" clId="Web-{8493EC71-1EE8-FA3F-DF33-F86792179BB3}" dt="2025-11-21T12:57:29.252" v="411" actId="20577"/>
          <ac:spMkLst>
            <pc:docMk/>
            <pc:sldMk cId="0" sldId="309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5:53.439" v="395" actId="20577"/>
          <ac:spMkLst>
            <pc:docMk/>
            <pc:sldMk cId="0" sldId="309"/>
            <ac:spMk id="24" creationId="{E76E5C5F-B7F6-1230-EB02-C47D972F591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6:03.957" v="398" actId="20577"/>
          <ac:spMkLst>
            <pc:docMk/>
            <pc:sldMk cId="0" sldId="309"/>
            <ac:spMk id="26" creationId="{9CFD9C21-E5FD-DB42-25E8-BDDDB3E50E38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56:05.348" v="399"/>
          <ac:cxnSpMkLst>
            <pc:docMk/>
            <pc:sldMk cId="0" sldId="309"/>
            <ac:cxnSpMk id="25" creationId="{D5E698E6-5641-A43C-7CEA-69A9707D3DE5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57:02.420" v="406"/>
        <pc:sldMkLst>
          <pc:docMk/>
          <pc:sldMk cId="0" sldId="310"/>
        </pc:sldMkLst>
        <pc:spChg chg="mod">
          <ac:chgData name="Caroline Barton" userId="S::caroline.barton@daisyeducationuk.com::8d0280b4-9f86-475c-a261-01642e6fa213" providerId="AD" clId="Web-{8493EC71-1EE8-FA3F-DF33-F86792179BB3}" dt="2025-11-21T12:56:40.385" v="402" actId="20577"/>
          <ac:spMkLst>
            <pc:docMk/>
            <pc:sldMk cId="0" sldId="310"/>
            <ac:spMk id="21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6:54.357" v="403" actId="20577"/>
          <ac:spMkLst>
            <pc:docMk/>
            <pc:sldMk cId="0" sldId="310"/>
            <ac:spMk id="28" creationId="{DFBA8F3E-AE0F-092B-2712-A340CBCEF005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7:00.029" v="405" actId="20577"/>
          <ac:spMkLst>
            <pc:docMk/>
            <pc:sldMk cId="0" sldId="310"/>
            <ac:spMk id="30" creationId="{F3A7BAE1-5592-D178-917A-222B440A76F0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57:02.420" v="406"/>
          <ac:cxnSpMkLst>
            <pc:docMk/>
            <pc:sldMk cId="0" sldId="310"/>
            <ac:cxnSpMk id="29" creationId="{B1F4343B-EEC8-FFFD-069B-476E5D222EF4}"/>
          </ac:cxnSpMkLst>
        </pc:cxnChg>
      </pc:sldChg>
      <pc:sldChg chg="delSp modSp">
        <pc:chgData name="Caroline Barton" userId="S::caroline.barton@daisyeducationuk.com::8d0280b4-9f86-475c-a261-01642e6fa213" providerId="AD" clId="Web-{8493EC71-1EE8-FA3F-DF33-F86792179BB3}" dt="2025-11-21T12:58:12.602" v="420"/>
        <pc:sldMkLst>
          <pc:docMk/>
          <pc:sldMk cId="0" sldId="311"/>
        </pc:sldMkLst>
        <pc:spChg chg="mod">
          <ac:chgData name="Caroline Barton" userId="S::caroline.barton@daisyeducationuk.com::8d0280b4-9f86-475c-a261-01642e6fa213" providerId="AD" clId="Web-{8493EC71-1EE8-FA3F-DF33-F86792179BB3}" dt="2025-11-21T12:57:40.051" v="414" actId="20577"/>
          <ac:spMkLst>
            <pc:docMk/>
            <pc:sldMk cId="0" sldId="311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7:43.473" v="415" actId="20577"/>
          <ac:spMkLst>
            <pc:docMk/>
            <pc:sldMk cId="0" sldId="311"/>
            <ac:spMk id="24" creationId="{2B34AC21-BC9B-9F07-0CE4-F5CD03326B02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7:47.864" v="417" actId="20577"/>
          <ac:spMkLst>
            <pc:docMk/>
            <pc:sldMk cId="0" sldId="311"/>
            <ac:spMk id="26" creationId="{EA7982C0-04A3-C820-B301-674D5E1A1799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57:51.146" v="418"/>
          <ac:cxnSpMkLst>
            <pc:docMk/>
            <pc:sldMk cId="0" sldId="311"/>
            <ac:cxnSpMk id="25" creationId="{034516E8-148B-A002-4F50-DE4841B0866A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2:58:52.716" v="427"/>
        <pc:sldMkLst>
          <pc:docMk/>
          <pc:sldMk cId="0" sldId="312"/>
        </pc:sldMkLst>
        <pc:spChg chg="mod">
          <ac:chgData name="Caroline Barton" userId="S::caroline.barton@daisyeducationuk.com::8d0280b4-9f86-475c-a261-01642e6fa213" providerId="AD" clId="Web-{8493EC71-1EE8-FA3F-DF33-F86792179BB3}" dt="2025-11-21T12:58:35.058" v="423" actId="20577"/>
          <ac:spMkLst>
            <pc:docMk/>
            <pc:sldMk cId="0" sldId="312"/>
            <ac:spMk id="21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8:46.387" v="424" actId="20577"/>
          <ac:spMkLst>
            <pc:docMk/>
            <pc:sldMk cId="0" sldId="312"/>
            <ac:spMk id="28" creationId="{F1BB6A82-18D2-D551-D1F2-69817F2A87E8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8:51.247" v="426" actId="20577"/>
          <ac:spMkLst>
            <pc:docMk/>
            <pc:sldMk cId="0" sldId="312"/>
            <ac:spMk id="30" creationId="{C523FE0C-45AD-603F-00E6-DA1DB0B5F74B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2:58:52.716" v="427"/>
          <ac:cxnSpMkLst>
            <pc:docMk/>
            <pc:sldMk cId="0" sldId="312"/>
            <ac:cxnSpMk id="29" creationId="{BFD8BB86-0551-D806-E3D4-9B723453A944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3:00:01.598" v="436"/>
        <pc:sldMkLst>
          <pc:docMk/>
          <pc:sldMk cId="0" sldId="313"/>
        </pc:sldMkLst>
        <pc:spChg chg="mod">
          <ac:chgData name="Caroline Barton" userId="S::caroline.barton@daisyeducationuk.com::8d0280b4-9f86-475c-a261-01642e6fa213" providerId="AD" clId="Web-{8493EC71-1EE8-FA3F-DF33-F86792179BB3}" dt="2025-11-21T12:59:36.908" v="431" actId="20577"/>
          <ac:spMkLst>
            <pc:docMk/>
            <pc:sldMk cId="0" sldId="313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2:59:56.801" v="433" actId="20577"/>
          <ac:spMkLst>
            <pc:docMk/>
            <pc:sldMk cId="0" sldId="313"/>
            <ac:spMk id="24" creationId="{3B11B2B0-F44C-7C62-40A4-AABA7CE18D59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3:00:00.598" v="435" actId="20577"/>
          <ac:spMkLst>
            <pc:docMk/>
            <pc:sldMk cId="0" sldId="313"/>
            <ac:spMk id="26" creationId="{36D4DF04-A8D6-C983-FD7B-C542171E0265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3:00:01.598" v="436"/>
          <ac:cxnSpMkLst>
            <pc:docMk/>
            <pc:sldMk cId="0" sldId="313"/>
            <ac:cxnSpMk id="25" creationId="{B3296C54-B536-BC95-A14E-D1CF70D8A97F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3:00:43.711" v="441"/>
        <pc:sldMkLst>
          <pc:docMk/>
          <pc:sldMk cId="0" sldId="314"/>
        </pc:sldMkLst>
        <pc:spChg chg="mod">
          <ac:chgData name="Caroline Barton" userId="S::caroline.barton@daisyeducationuk.com::8d0280b4-9f86-475c-a261-01642e6fa213" providerId="AD" clId="Web-{8493EC71-1EE8-FA3F-DF33-F86792179BB3}" dt="2025-11-21T13:00:36.679" v="438" actId="20577"/>
          <ac:spMkLst>
            <pc:docMk/>
            <pc:sldMk cId="0" sldId="314"/>
            <ac:spMk id="28" creationId="{1FB6D040-26A0-9208-3A5B-A4217E834DC9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3:00:41.742" v="440" actId="20577"/>
          <ac:spMkLst>
            <pc:docMk/>
            <pc:sldMk cId="0" sldId="314"/>
            <ac:spMk id="30" creationId="{932AEB6D-3B77-9827-493B-2EABDB379086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3:00:43.711" v="441"/>
          <ac:cxnSpMkLst>
            <pc:docMk/>
            <pc:sldMk cId="0" sldId="314"/>
            <ac:cxnSpMk id="29" creationId="{BA7D4A8C-3CD9-71AF-60E7-581DF6687CC1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3:03:23.393" v="455" actId="20577"/>
        <pc:sldMkLst>
          <pc:docMk/>
          <pc:sldMk cId="0" sldId="315"/>
        </pc:sldMkLst>
        <pc:spChg chg="mod">
          <ac:chgData name="Caroline Barton" userId="S::caroline.barton@daisyeducationuk.com::8d0280b4-9f86-475c-a261-01642e6fa213" providerId="AD" clId="Web-{8493EC71-1EE8-FA3F-DF33-F86792179BB3}" dt="2025-11-21T13:03:23.393" v="455" actId="20577"/>
          <ac:spMkLst>
            <pc:docMk/>
            <pc:sldMk cId="0" sldId="315"/>
            <ac:spMk id="19" creationId="{00000000-0000-0000-0000-000000000000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3:02:26.828" v="451" actId="20577"/>
          <ac:spMkLst>
            <pc:docMk/>
            <pc:sldMk cId="0" sldId="315"/>
            <ac:spMk id="24" creationId="{65001251-175A-B4A1-D775-DED640CCCB8C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3:02:38.156" v="453" actId="20577"/>
          <ac:spMkLst>
            <pc:docMk/>
            <pc:sldMk cId="0" sldId="315"/>
            <ac:spMk id="26" creationId="{1C11A982-DEE5-DDD1-3DF3-DCC5A43EB202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3:02:39.766" v="454"/>
          <ac:cxnSpMkLst>
            <pc:docMk/>
            <pc:sldMk cId="0" sldId="315"/>
            <ac:cxnSpMk id="25" creationId="{9F25B21D-E411-637A-8D1B-51A663CD626E}"/>
          </ac:cxnSpMkLst>
        </pc:cxnChg>
      </pc:sldChg>
      <pc:sldChg chg="modSp">
        <pc:chgData name="Caroline Barton" userId="S::caroline.barton@daisyeducationuk.com::8d0280b4-9f86-475c-a261-01642e6fa213" providerId="AD" clId="Web-{8493EC71-1EE8-FA3F-DF33-F86792179BB3}" dt="2025-11-21T13:04:37.506" v="459"/>
        <pc:sldMkLst>
          <pc:docMk/>
          <pc:sldMk cId="0" sldId="316"/>
        </pc:sldMkLst>
        <pc:spChg chg="mod">
          <ac:chgData name="Caroline Barton" userId="S::caroline.barton@daisyeducationuk.com::8d0280b4-9f86-475c-a261-01642e6fa213" providerId="AD" clId="Web-{8493EC71-1EE8-FA3F-DF33-F86792179BB3}" dt="2025-11-21T13:04:25.490" v="456" actId="20577"/>
          <ac:spMkLst>
            <pc:docMk/>
            <pc:sldMk cId="0" sldId="316"/>
            <ac:spMk id="49" creationId="{D805881A-B21A-1EF3-D68D-99E030CDA473}"/>
          </ac:spMkLst>
        </pc:spChg>
        <pc:spChg chg="mod">
          <ac:chgData name="Caroline Barton" userId="S::caroline.barton@daisyeducationuk.com::8d0280b4-9f86-475c-a261-01642e6fa213" providerId="AD" clId="Web-{8493EC71-1EE8-FA3F-DF33-F86792179BB3}" dt="2025-11-21T13:04:36.303" v="458" actId="20577"/>
          <ac:spMkLst>
            <pc:docMk/>
            <pc:sldMk cId="0" sldId="316"/>
            <ac:spMk id="51" creationId="{6B900C28-AEB6-4D64-237C-6927DEAC25B6}"/>
          </ac:spMkLst>
        </pc:spChg>
        <pc:cxnChg chg="mod">
          <ac:chgData name="Caroline Barton" userId="S::caroline.barton@daisyeducationuk.com::8d0280b4-9f86-475c-a261-01642e6fa213" providerId="AD" clId="Web-{8493EC71-1EE8-FA3F-DF33-F86792179BB3}" dt="2025-11-21T13:04:37.506" v="459"/>
          <ac:cxnSpMkLst>
            <pc:docMk/>
            <pc:sldMk cId="0" sldId="316"/>
            <ac:cxnSpMk id="50" creationId="{A8EFF27F-C0E9-84E9-C305-9C2A19B86D15}"/>
          </ac:cxnSpMkLst>
        </pc:cxnChg>
      </pc:sldChg>
    </pc:docChg>
  </pc:docChgLst>
  <pc:docChgLst>
    <pc:chgData name="Laura Black" userId="2dfbc4d3-dc0e-444c-ab23-879dd108f778" providerId="ADAL" clId="{EAC9D03C-B952-DC41-8A8A-6EC52F8768FA}"/>
    <pc:docChg chg="custSel modSld">
      <pc:chgData name="Laura Black" userId="2dfbc4d3-dc0e-444c-ab23-879dd108f778" providerId="ADAL" clId="{EAC9D03C-B952-DC41-8A8A-6EC52F8768FA}" dt="2025-11-19T11:23:37.828" v="53" actId="207"/>
      <pc:docMkLst>
        <pc:docMk/>
      </pc:docMkLst>
      <pc:sldChg chg="addSp delSp modSp mod">
        <pc:chgData name="Laura Black" userId="2dfbc4d3-dc0e-444c-ab23-879dd108f778" providerId="ADAL" clId="{EAC9D03C-B952-DC41-8A8A-6EC52F8768FA}" dt="2025-11-19T11:23:18.817" v="52" actId="14100"/>
        <pc:sldMkLst>
          <pc:docMk/>
          <pc:sldMk cId="0" sldId="256"/>
        </pc:sldMkLst>
        <pc:picChg chg="add mod">
          <ac:chgData name="Laura Black" userId="2dfbc4d3-dc0e-444c-ab23-879dd108f778" providerId="ADAL" clId="{EAC9D03C-B952-DC41-8A8A-6EC52F8768FA}" dt="2025-11-19T11:23:18.817" v="52" actId="14100"/>
          <ac:picMkLst>
            <pc:docMk/>
            <pc:sldMk cId="0" sldId="256"/>
            <ac:picMk id="3" creationId="{C74257BF-15C6-060C-47C0-005ABD6FE12C}"/>
          </ac:picMkLst>
        </pc:picChg>
      </pc:sldChg>
      <pc:sldChg chg="modSp mod">
        <pc:chgData name="Laura Black" userId="2dfbc4d3-dc0e-444c-ab23-879dd108f778" providerId="ADAL" clId="{EAC9D03C-B952-DC41-8A8A-6EC52F8768FA}" dt="2025-11-19T08:22:52.242" v="4" actId="1076"/>
        <pc:sldMkLst>
          <pc:docMk/>
          <pc:sldMk cId="0" sldId="290"/>
        </pc:sldMkLst>
        <pc:spChg chg="mod">
          <ac:chgData name="Laura Black" userId="2dfbc4d3-dc0e-444c-ab23-879dd108f778" providerId="ADAL" clId="{EAC9D03C-B952-DC41-8A8A-6EC52F8768FA}" dt="2025-11-19T08:22:49.466" v="3" actId="1076"/>
          <ac:spMkLst>
            <pc:docMk/>
            <pc:sldMk cId="0" sldId="290"/>
            <ac:spMk id="26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2:52.242" v="4" actId="1076"/>
          <ac:spMkLst>
            <pc:docMk/>
            <pc:sldMk cId="0" sldId="290"/>
            <ac:spMk id="27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2:31.893" v="0" actId="167"/>
          <ac:spMkLst>
            <pc:docMk/>
            <pc:sldMk cId="0" sldId="290"/>
            <ac:spMk id="37" creationId="{9F116BE7-E4CD-E904-DF45-F5951C7351B6}"/>
          </ac:spMkLst>
        </pc:spChg>
        <pc:grpChg chg="mod">
          <ac:chgData name="Laura Black" userId="2dfbc4d3-dc0e-444c-ab23-879dd108f778" providerId="ADAL" clId="{EAC9D03C-B952-DC41-8A8A-6EC52F8768FA}" dt="2025-11-19T08:22:35.755" v="1" actId="1076"/>
          <ac:grpSpMkLst>
            <pc:docMk/>
            <pc:sldMk cId="0" sldId="290"/>
            <ac:grpSpMk id="24" creationId="{00000000-0000-0000-0000-000000000000}"/>
          </ac:grpSpMkLst>
        </pc:grpChg>
      </pc:sldChg>
      <pc:sldChg chg="modSp mod">
        <pc:chgData name="Laura Black" userId="2dfbc4d3-dc0e-444c-ab23-879dd108f778" providerId="ADAL" clId="{EAC9D03C-B952-DC41-8A8A-6EC52F8768FA}" dt="2025-11-19T08:23:23.232" v="9" actId="1076"/>
        <pc:sldMkLst>
          <pc:docMk/>
          <pc:sldMk cId="0" sldId="292"/>
        </pc:sldMkLst>
        <pc:spChg chg="mod">
          <ac:chgData name="Laura Black" userId="2dfbc4d3-dc0e-444c-ab23-879dd108f778" providerId="ADAL" clId="{EAC9D03C-B952-DC41-8A8A-6EC52F8768FA}" dt="2025-11-19T08:23:23.232" v="9" actId="1076"/>
          <ac:spMkLst>
            <pc:docMk/>
            <pc:sldMk cId="0" sldId="292"/>
            <ac:spMk id="29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3:18.192" v="8" actId="1076"/>
          <ac:spMkLst>
            <pc:docMk/>
            <pc:sldMk cId="0" sldId="292"/>
            <ac:spMk id="30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3:15.768" v="7" actId="1076"/>
          <ac:spMkLst>
            <pc:docMk/>
            <pc:sldMk cId="0" sldId="292"/>
            <ac:spMk id="31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3:08.354" v="5" actId="167"/>
          <ac:spMkLst>
            <pc:docMk/>
            <pc:sldMk cId="0" sldId="292"/>
            <ac:spMk id="41" creationId="{DCDF00F1-5555-A100-B74D-C1AB293538AA}"/>
          </ac:spMkLst>
        </pc:spChg>
        <pc:grpChg chg="mod">
          <ac:chgData name="Laura Black" userId="2dfbc4d3-dc0e-444c-ab23-879dd108f778" providerId="ADAL" clId="{EAC9D03C-B952-DC41-8A8A-6EC52F8768FA}" dt="2025-11-19T08:23:12.297" v="6" actId="1076"/>
          <ac:grpSpMkLst>
            <pc:docMk/>
            <pc:sldMk cId="0" sldId="292"/>
            <ac:grpSpMk id="24" creationId="{00000000-0000-0000-0000-000000000000}"/>
          </ac:grpSpMkLst>
        </pc:grpChg>
      </pc:sldChg>
      <pc:sldChg chg="modSp mod">
        <pc:chgData name="Laura Black" userId="2dfbc4d3-dc0e-444c-ab23-879dd108f778" providerId="ADAL" clId="{EAC9D03C-B952-DC41-8A8A-6EC52F8768FA}" dt="2025-11-19T08:23:49.107" v="20" actId="1076"/>
        <pc:sldMkLst>
          <pc:docMk/>
          <pc:sldMk cId="0" sldId="294"/>
        </pc:sldMkLst>
        <pc:spChg chg="mod">
          <ac:chgData name="Laura Black" userId="2dfbc4d3-dc0e-444c-ab23-879dd108f778" providerId="ADAL" clId="{EAC9D03C-B952-DC41-8A8A-6EC52F8768FA}" dt="2025-11-19T08:23:49.107" v="20" actId="1076"/>
          <ac:spMkLst>
            <pc:docMk/>
            <pc:sldMk cId="0" sldId="294"/>
            <ac:spMk id="28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3:46.759" v="19" actId="1076"/>
          <ac:spMkLst>
            <pc:docMk/>
            <pc:sldMk cId="0" sldId="294"/>
            <ac:spMk id="29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3:44.454" v="18" actId="1076"/>
          <ac:spMkLst>
            <pc:docMk/>
            <pc:sldMk cId="0" sldId="294"/>
            <ac:spMk id="30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3:42.135" v="17" actId="1076"/>
          <ac:spMkLst>
            <pc:docMk/>
            <pc:sldMk cId="0" sldId="294"/>
            <ac:spMk id="31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3:37.563" v="16" actId="167"/>
          <ac:spMkLst>
            <pc:docMk/>
            <pc:sldMk cId="0" sldId="294"/>
            <ac:spMk id="51" creationId="{500F7E83-315A-6970-E65B-D7932918A12D}"/>
          </ac:spMkLst>
        </pc:spChg>
      </pc:sldChg>
      <pc:sldChg chg="modSp mod">
        <pc:chgData name="Laura Black" userId="2dfbc4d3-dc0e-444c-ab23-879dd108f778" providerId="ADAL" clId="{EAC9D03C-B952-DC41-8A8A-6EC52F8768FA}" dt="2025-11-19T08:24:15.993" v="24" actId="20577"/>
        <pc:sldMkLst>
          <pc:docMk/>
          <pc:sldMk cId="0" sldId="296"/>
        </pc:sldMkLst>
        <pc:spChg chg="mod">
          <ac:chgData name="Laura Black" userId="2dfbc4d3-dc0e-444c-ab23-879dd108f778" providerId="ADAL" clId="{EAC9D03C-B952-DC41-8A8A-6EC52F8768FA}" dt="2025-11-19T08:24:05.398" v="23" actId="1076"/>
          <ac:spMkLst>
            <pc:docMk/>
            <pc:sldMk cId="0" sldId="296"/>
            <ac:spMk id="28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4:03.238" v="22" actId="1076"/>
          <ac:spMkLst>
            <pc:docMk/>
            <pc:sldMk cId="0" sldId="296"/>
            <ac:spMk id="29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3:57.846" v="21" actId="167"/>
          <ac:spMkLst>
            <pc:docMk/>
            <pc:sldMk cId="0" sldId="296"/>
            <ac:spMk id="41" creationId="{B4D25B36-B603-BF67-31A5-DD3E891A7627}"/>
          </ac:spMkLst>
        </pc:spChg>
        <pc:spChg chg="mod">
          <ac:chgData name="Laura Black" userId="2dfbc4d3-dc0e-444c-ab23-879dd108f778" providerId="ADAL" clId="{EAC9D03C-B952-DC41-8A8A-6EC52F8768FA}" dt="2025-11-19T08:24:15.993" v="24" actId="20577"/>
          <ac:spMkLst>
            <pc:docMk/>
            <pc:sldMk cId="0" sldId="296"/>
            <ac:spMk id="43" creationId="{622C7A51-665F-9771-F6EC-B4F270A037A8}"/>
          </ac:spMkLst>
        </pc:spChg>
      </pc:sldChg>
      <pc:sldChg chg="modSp mod">
        <pc:chgData name="Laura Black" userId="2dfbc4d3-dc0e-444c-ab23-879dd108f778" providerId="ADAL" clId="{EAC9D03C-B952-DC41-8A8A-6EC52F8768FA}" dt="2025-11-19T08:24:38.645" v="26" actId="1076"/>
        <pc:sldMkLst>
          <pc:docMk/>
          <pc:sldMk cId="0" sldId="298"/>
        </pc:sldMkLst>
        <pc:spChg chg="mod">
          <ac:chgData name="Laura Black" userId="2dfbc4d3-dc0e-444c-ab23-879dd108f778" providerId="ADAL" clId="{EAC9D03C-B952-DC41-8A8A-6EC52F8768FA}" dt="2025-11-19T08:24:36.044" v="25" actId="1076"/>
          <ac:spMkLst>
            <pc:docMk/>
            <pc:sldMk cId="0" sldId="298"/>
            <ac:spMk id="21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4:38.645" v="26" actId="1076"/>
          <ac:spMkLst>
            <pc:docMk/>
            <pc:sldMk cId="0" sldId="298"/>
            <ac:spMk id="22" creationId="{00000000-0000-0000-0000-000000000000}"/>
          </ac:spMkLst>
        </pc:spChg>
      </pc:sldChg>
      <pc:sldChg chg="modSp mod">
        <pc:chgData name="Laura Black" userId="2dfbc4d3-dc0e-444c-ab23-879dd108f778" providerId="ADAL" clId="{EAC9D03C-B952-DC41-8A8A-6EC52F8768FA}" dt="2025-11-19T11:23:37.828" v="53" actId="207"/>
        <pc:sldMkLst>
          <pc:docMk/>
          <pc:sldMk cId="0" sldId="300"/>
        </pc:sldMkLst>
        <pc:spChg chg="mod">
          <ac:chgData name="Laura Black" userId="2dfbc4d3-dc0e-444c-ab23-879dd108f778" providerId="ADAL" clId="{EAC9D03C-B952-DC41-8A8A-6EC52F8768FA}" dt="2025-11-19T11:23:37.828" v="53" actId="207"/>
          <ac:spMkLst>
            <pc:docMk/>
            <pc:sldMk cId="0" sldId="300"/>
            <ac:spMk id="18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5:02.787" v="29" actId="1076"/>
          <ac:spMkLst>
            <pc:docMk/>
            <pc:sldMk cId="0" sldId="300"/>
            <ac:spMk id="21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4:58.603" v="28" actId="1076"/>
          <ac:spMkLst>
            <pc:docMk/>
            <pc:sldMk cId="0" sldId="300"/>
            <ac:spMk id="22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4:55.780" v="27" actId="1076"/>
          <ac:spMkLst>
            <pc:docMk/>
            <pc:sldMk cId="0" sldId="300"/>
            <ac:spMk id="23" creationId="{00000000-0000-0000-0000-000000000000}"/>
          </ac:spMkLst>
        </pc:spChg>
      </pc:sldChg>
      <pc:sldChg chg="modSp mod">
        <pc:chgData name="Laura Black" userId="2dfbc4d3-dc0e-444c-ab23-879dd108f778" providerId="ADAL" clId="{EAC9D03C-B952-DC41-8A8A-6EC52F8768FA}" dt="2025-11-19T08:25:16.935" v="32" actId="1076"/>
        <pc:sldMkLst>
          <pc:docMk/>
          <pc:sldMk cId="0" sldId="302"/>
        </pc:sldMkLst>
        <pc:spChg chg="mod">
          <ac:chgData name="Laura Black" userId="2dfbc4d3-dc0e-444c-ab23-879dd108f778" providerId="ADAL" clId="{EAC9D03C-B952-DC41-8A8A-6EC52F8768FA}" dt="2025-11-19T08:25:16.935" v="32" actId="1076"/>
          <ac:spMkLst>
            <pc:docMk/>
            <pc:sldMk cId="0" sldId="302"/>
            <ac:spMk id="21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5:13.931" v="31" actId="1076"/>
          <ac:spMkLst>
            <pc:docMk/>
            <pc:sldMk cId="0" sldId="302"/>
            <ac:spMk id="22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5:11.011" v="30" actId="1076"/>
          <ac:spMkLst>
            <pc:docMk/>
            <pc:sldMk cId="0" sldId="302"/>
            <ac:spMk id="23" creationId="{00000000-0000-0000-0000-000000000000}"/>
          </ac:spMkLst>
        </pc:spChg>
      </pc:sldChg>
      <pc:sldChg chg="modSp mod">
        <pc:chgData name="Laura Black" userId="2dfbc4d3-dc0e-444c-ab23-879dd108f778" providerId="ADAL" clId="{EAC9D03C-B952-DC41-8A8A-6EC52F8768FA}" dt="2025-11-19T08:25:30.354" v="34" actId="1076"/>
        <pc:sldMkLst>
          <pc:docMk/>
          <pc:sldMk cId="0" sldId="304"/>
        </pc:sldMkLst>
        <pc:spChg chg="mod">
          <ac:chgData name="Laura Black" userId="2dfbc4d3-dc0e-444c-ab23-879dd108f778" providerId="ADAL" clId="{EAC9D03C-B952-DC41-8A8A-6EC52F8768FA}" dt="2025-11-19T08:25:30.354" v="34" actId="1076"/>
          <ac:spMkLst>
            <pc:docMk/>
            <pc:sldMk cId="0" sldId="304"/>
            <ac:spMk id="21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5:27.767" v="33" actId="1076"/>
          <ac:spMkLst>
            <pc:docMk/>
            <pc:sldMk cId="0" sldId="304"/>
            <ac:spMk id="22" creationId="{00000000-0000-0000-0000-000000000000}"/>
          </ac:spMkLst>
        </pc:spChg>
      </pc:sldChg>
      <pc:sldChg chg="modSp mod">
        <pc:chgData name="Laura Black" userId="2dfbc4d3-dc0e-444c-ab23-879dd108f778" providerId="ADAL" clId="{EAC9D03C-B952-DC41-8A8A-6EC52F8768FA}" dt="2025-11-19T08:25:44.694" v="36" actId="1037"/>
        <pc:sldMkLst>
          <pc:docMk/>
          <pc:sldMk cId="0" sldId="306"/>
        </pc:sldMkLst>
        <pc:spChg chg="mod">
          <ac:chgData name="Laura Black" userId="2dfbc4d3-dc0e-444c-ab23-879dd108f778" providerId="ADAL" clId="{EAC9D03C-B952-DC41-8A8A-6EC52F8768FA}" dt="2025-11-19T08:25:44.694" v="36" actId="1037"/>
          <ac:spMkLst>
            <pc:docMk/>
            <pc:sldMk cId="0" sldId="306"/>
            <ac:spMk id="21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5:44.694" v="36" actId="1037"/>
          <ac:spMkLst>
            <pc:docMk/>
            <pc:sldMk cId="0" sldId="306"/>
            <ac:spMk id="22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5:44.694" v="36" actId="1037"/>
          <ac:spMkLst>
            <pc:docMk/>
            <pc:sldMk cId="0" sldId="306"/>
            <ac:spMk id="23" creationId="{00000000-0000-0000-0000-000000000000}"/>
          </ac:spMkLst>
        </pc:spChg>
      </pc:sldChg>
      <pc:sldChg chg="modSp mod">
        <pc:chgData name="Laura Black" userId="2dfbc4d3-dc0e-444c-ab23-879dd108f778" providerId="ADAL" clId="{EAC9D03C-B952-DC41-8A8A-6EC52F8768FA}" dt="2025-11-19T08:26:00.752" v="37" actId="1076"/>
        <pc:sldMkLst>
          <pc:docMk/>
          <pc:sldMk cId="0" sldId="308"/>
        </pc:sldMkLst>
        <pc:spChg chg="mod">
          <ac:chgData name="Laura Black" userId="2dfbc4d3-dc0e-444c-ab23-879dd108f778" providerId="ADAL" clId="{EAC9D03C-B952-DC41-8A8A-6EC52F8768FA}" dt="2025-11-19T08:26:00.752" v="37" actId="1076"/>
          <ac:spMkLst>
            <pc:docMk/>
            <pc:sldMk cId="0" sldId="308"/>
            <ac:spMk id="24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6:00.752" v="37" actId="1076"/>
          <ac:spMkLst>
            <pc:docMk/>
            <pc:sldMk cId="0" sldId="308"/>
            <ac:spMk id="25" creationId="{00000000-0000-0000-0000-000000000000}"/>
          </ac:spMkLst>
        </pc:spChg>
      </pc:sldChg>
      <pc:sldChg chg="addSp delSp modSp mod">
        <pc:chgData name="Laura Black" userId="2dfbc4d3-dc0e-444c-ab23-879dd108f778" providerId="ADAL" clId="{EAC9D03C-B952-DC41-8A8A-6EC52F8768FA}" dt="2025-11-19T08:26:25.584" v="43" actId="20577"/>
        <pc:sldMkLst>
          <pc:docMk/>
          <pc:sldMk cId="0" sldId="310"/>
        </pc:sldMkLst>
        <pc:spChg chg="add mod">
          <ac:chgData name="Laura Black" userId="2dfbc4d3-dc0e-444c-ab23-879dd108f778" providerId="ADAL" clId="{EAC9D03C-B952-DC41-8A8A-6EC52F8768FA}" dt="2025-11-19T08:26:25.584" v="43" actId="20577"/>
          <ac:spMkLst>
            <pc:docMk/>
            <pc:sldMk cId="0" sldId="310"/>
            <ac:spMk id="2" creationId="{8C775ADC-791E-DB02-7ED4-37606A1F5350}"/>
          </ac:spMkLst>
        </pc:spChg>
        <pc:spChg chg="mod">
          <ac:chgData name="Laura Black" userId="2dfbc4d3-dc0e-444c-ab23-879dd108f778" providerId="ADAL" clId="{EAC9D03C-B952-DC41-8A8A-6EC52F8768FA}" dt="2025-11-19T08:26:19.838" v="40" actId="1076"/>
          <ac:spMkLst>
            <pc:docMk/>
            <pc:sldMk cId="0" sldId="310"/>
            <ac:spMk id="26" creationId="{00000000-0000-0000-0000-000000000000}"/>
          </ac:spMkLst>
        </pc:spChg>
      </pc:sldChg>
      <pc:sldChg chg="modSp mod">
        <pc:chgData name="Laura Black" userId="2dfbc4d3-dc0e-444c-ab23-879dd108f778" providerId="ADAL" clId="{EAC9D03C-B952-DC41-8A8A-6EC52F8768FA}" dt="2025-11-19T08:26:34.038" v="44" actId="1076"/>
        <pc:sldMkLst>
          <pc:docMk/>
          <pc:sldMk cId="0" sldId="312"/>
        </pc:sldMkLst>
        <pc:spChg chg="mod">
          <ac:chgData name="Laura Black" userId="2dfbc4d3-dc0e-444c-ab23-879dd108f778" providerId="ADAL" clId="{EAC9D03C-B952-DC41-8A8A-6EC52F8768FA}" dt="2025-11-19T08:26:34.038" v="44" actId="1076"/>
          <ac:spMkLst>
            <pc:docMk/>
            <pc:sldMk cId="0" sldId="312"/>
            <ac:spMk id="27" creationId="{00000000-0000-0000-0000-000000000000}"/>
          </ac:spMkLst>
        </pc:spChg>
      </pc:sldChg>
      <pc:sldChg chg="modSp mod">
        <pc:chgData name="Laura Black" userId="2dfbc4d3-dc0e-444c-ab23-879dd108f778" providerId="ADAL" clId="{EAC9D03C-B952-DC41-8A8A-6EC52F8768FA}" dt="2025-11-19T08:26:40.646" v="45" actId="1076"/>
        <pc:sldMkLst>
          <pc:docMk/>
          <pc:sldMk cId="0" sldId="314"/>
        </pc:sldMkLst>
        <pc:spChg chg="mod">
          <ac:chgData name="Laura Black" userId="2dfbc4d3-dc0e-444c-ab23-879dd108f778" providerId="ADAL" clId="{EAC9D03C-B952-DC41-8A8A-6EC52F8768FA}" dt="2025-11-19T08:26:40.646" v="45" actId="1076"/>
          <ac:spMkLst>
            <pc:docMk/>
            <pc:sldMk cId="0" sldId="314"/>
            <ac:spMk id="27" creationId="{00000000-0000-0000-0000-000000000000}"/>
          </ac:spMkLst>
        </pc:spChg>
      </pc:sldChg>
      <pc:sldChg chg="modSp mod">
        <pc:chgData name="Laura Black" userId="2dfbc4d3-dc0e-444c-ab23-879dd108f778" providerId="ADAL" clId="{EAC9D03C-B952-DC41-8A8A-6EC52F8768FA}" dt="2025-11-19T08:26:52.316" v="46" actId="1076"/>
        <pc:sldMkLst>
          <pc:docMk/>
          <pc:sldMk cId="0" sldId="316"/>
        </pc:sldMkLst>
        <pc:spChg chg="mod">
          <ac:chgData name="Laura Black" userId="2dfbc4d3-dc0e-444c-ab23-879dd108f778" providerId="ADAL" clId="{EAC9D03C-B952-DC41-8A8A-6EC52F8768FA}" dt="2025-11-19T08:26:52.316" v="46" actId="1076"/>
          <ac:spMkLst>
            <pc:docMk/>
            <pc:sldMk cId="0" sldId="316"/>
            <ac:spMk id="27" creationId="{00000000-0000-0000-0000-000000000000}"/>
          </ac:spMkLst>
        </pc:spChg>
        <pc:spChg chg="mod">
          <ac:chgData name="Laura Black" userId="2dfbc4d3-dc0e-444c-ab23-879dd108f778" providerId="ADAL" clId="{EAC9D03C-B952-DC41-8A8A-6EC52F8768FA}" dt="2025-11-19T08:26:52.316" v="46" actId="1076"/>
          <ac:spMkLst>
            <pc:docMk/>
            <pc:sldMk cId="0" sldId="316"/>
            <ac:spMk id="28" creationId="{00000000-0000-0000-0000-000000000000}"/>
          </ac:spMkLst>
        </pc:spChg>
      </pc:sldChg>
    </pc:docChg>
  </pc:docChgLst>
  <pc:docChgLst>
    <pc:chgData name="Caroline Barton" userId="S::caroline.barton@daisyeducationuk.com::8d0280b4-9f86-475c-a261-01642e6fa213" providerId="AD" clId="Web-{EEF6D442-52E8-3179-4F8F-6B6D28B8B83F}"/>
    <pc:docChg chg="modSld">
      <pc:chgData name="Caroline Barton" userId="S::caroline.barton@daisyeducationuk.com::8d0280b4-9f86-475c-a261-01642e6fa213" providerId="AD" clId="Web-{EEF6D442-52E8-3179-4F8F-6B6D28B8B83F}" dt="2025-12-18T15:45:05.613" v="12" actId="20577"/>
      <pc:docMkLst>
        <pc:docMk/>
      </pc:docMkLst>
      <pc:sldChg chg="modSp">
        <pc:chgData name="Caroline Barton" userId="S::caroline.barton@daisyeducationuk.com::8d0280b4-9f86-475c-a261-01642e6fa213" providerId="AD" clId="Web-{EEF6D442-52E8-3179-4F8F-6B6D28B8B83F}" dt="2025-12-18T15:10:27.905" v="2" actId="20577"/>
        <pc:sldMkLst>
          <pc:docMk/>
          <pc:sldMk cId="0" sldId="266"/>
        </pc:sldMkLst>
        <pc:spChg chg="mod">
          <ac:chgData name="Caroline Barton" userId="S::caroline.barton@daisyeducationuk.com::8d0280b4-9f86-475c-a261-01642e6fa213" providerId="AD" clId="Web-{EEF6D442-52E8-3179-4F8F-6B6D28B8B83F}" dt="2025-12-18T15:10:27.905" v="2" actId="20577"/>
          <ac:spMkLst>
            <pc:docMk/>
            <pc:sldMk cId="0" sldId="266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EEF6D442-52E8-3179-4F8F-6B6D28B8B83F}" dt="2025-12-18T15:35:38.648" v="4" actId="20577"/>
        <pc:sldMkLst>
          <pc:docMk/>
          <pc:sldMk cId="0" sldId="273"/>
        </pc:sldMkLst>
        <pc:spChg chg="mod">
          <ac:chgData name="Caroline Barton" userId="S::caroline.barton@daisyeducationuk.com::8d0280b4-9f86-475c-a261-01642e6fa213" providerId="AD" clId="Web-{EEF6D442-52E8-3179-4F8F-6B6D28B8B83F}" dt="2025-12-18T15:35:38.648" v="4" actId="20577"/>
          <ac:spMkLst>
            <pc:docMk/>
            <pc:sldMk cId="0" sldId="273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EEF6D442-52E8-3179-4F8F-6B6D28B8B83F}" dt="2025-12-18T15:38:51.232" v="5" actId="20577"/>
        <pc:sldMkLst>
          <pc:docMk/>
          <pc:sldMk cId="0" sldId="281"/>
        </pc:sldMkLst>
        <pc:spChg chg="mod">
          <ac:chgData name="Caroline Barton" userId="S::caroline.barton@daisyeducationuk.com::8d0280b4-9f86-475c-a261-01642e6fa213" providerId="AD" clId="Web-{EEF6D442-52E8-3179-4F8F-6B6D28B8B83F}" dt="2025-12-18T15:38:51.232" v="5" actId="20577"/>
          <ac:spMkLst>
            <pc:docMk/>
            <pc:sldMk cId="0" sldId="281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EEF6D442-52E8-3179-4F8F-6B6D28B8B83F}" dt="2025-12-18T15:40:08.452" v="6" actId="20577"/>
        <pc:sldMkLst>
          <pc:docMk/>
          <pc:sldMk cId="0" sldId="285"/>
        </pc:sldMkLst>
        <pc:spChg chg="mod">
          <ac:chgData name="Caroline Barton" userId="S::caroline.barton@daisyeducationuk.com::8d0280b4-9f86-475c-a261-01642e6fa213" providerId="AD" clId="Web-{EEF6D442-52E8-3179-4F8F-6B6D28B8B83F}" dt="2025-12-18T15:40:08.452" v="6" actId="20577"/>
          <ac:spMkLst>
            <pc:docMk/>
            <pc:sldMk cId="0" sldId="285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EEF6D442-52E8-3179-4F8F-6B6D28B8B83F}" dt="2025-12-18T15:40:34.656" v="8" actId="20577"/>
        <pc:sldMkLst>
          <pc:docMk/>
          <pc:sldMk cId="0" sldId="288"/>
        </pc:sldMkLst>
        <pc:spChg chg="mod">
          <ac:chgData name="Caroline Barton" userId="S::caroline.barton@daisyeducationuk.com::8d0280b4-9f86-475c-a261-01642e6fa213" providerId="AD" clId="Web-{EEF6D442-52E8-3179-4F8F-6B6D28B8B83F}" dt="2025-12-18T15:40:34.656" v="8" actId="20577"/>
          <ac:spMkLst>
            <pc:docMk/>
            <pc:sldMk cId="0" sldId="288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EEF6D442-52E8-3179-4F8F-6B6D28B8B83F}" dt="2025-12-18T15:41:20.704" v="10" actId="20577"/>
        <pc:sldMkLst>
          <pc:docMk/>
          <pc:sldMk cId="0" sldId="290"/>
        </pc:sldMkLst>
        <pc:spChg chg="mod">
          <ac:chgData name="Caroline Barton" userId="S::caroline.barton@daisyeducationuk.com::8d0280b4-9f86-475c-a261-01642e6fa213" providerId="AD" clId="Web-{EEF6D442-52E8-3179-4F8F-6B6D28B8B83F}" dt="2025-12-18T15:41:20.704" v="10" actId="20577"/>
          <ac:spMkLst>
            <pc:docMk/>
            <pc:sldMk cId="0" sldId="290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EEF6D442-52E8-3179-4F8F-6B6D28B8B83F}" dt="2025-12-18T15:45:05.613" v="12" actId="20577"/>
        <pc:sldMkLst>
          <pc:docMk/>
          <pc:sldMk cId="0" sldId="296"/>
        </pc:sldMkLst>
        <pc:spChg chg="mod">
          <ac:chgData name="Caroline Barton" userId="S::caroline.barton@daisyeducationuk.com::8d0280b4-9f86-475c-a261-01642e6fa213" providerId="AD" clId="Web-{EEF6D442-52E8-3179-4F8F-6B6D28B8B83F}" dt="2025-12-18T15:45:05.613" v="12" actId="20577"/>
          <ac:spMkLst>
            <pc:docMk/>
            <pc:sldMk cId="0" sldId="296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white rectangular frame&#10;&#10;Description automatically generated with medium confidence">
            <a:extLst>
              <a:ext uri="{FF2B5EF4-FFF2-40B4-BE49-F238E27FC236}">
                <a16:creationId xmlns:a16="http://schemas.microsoft.com/office/drawing/2014/main" id="{48DA6D26-29A9-B320-5BC9-7B6927A9ED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"/>
            <a:ext cx="18289282" cy="10306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colorful circles and white rectangle with pink and blue text&#10;&#10;Description automatically generated">
            <a:extLst>
              <a:ext uri="{FF2B5EF4-FFF2-40B4-BE49-F238E27FC236}">
                <a16:creationId xmlns:a16="http://schemas.microsoft.com/office/drawing/2014/main" id="{C74257BF-15C6-060C-47C0-005ABD6F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18321995" cy="10267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12, 24, 36, 48,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/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9,952 + 1,000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150 + 45 + 45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6 in this number? 7,0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6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9.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3,971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83625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57493"/>
            <a:ext cx="16315745" cy="601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2650" lvl="1" indent="-441325" algn="l">
              <a:lnSpc>
                <a:spcPts val="8425"/>
              </a:lnSpc>
              <a:buAutoNum type="arabicPeriod"/>
            </a:pPr>
            <a:r>
              <a:rPr lang="en-US" sz="409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12, 24, 36, 48, </a:t>
            </a:r>
            <a:r>
              <a:rPr lang="en-US" sz="4090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60</a:t>
            </a:r>
            <a:endParaRPr lang="en-US"/>
          </a:p>
          <a:p>
            <a:pPr marL="882650" lvl="1" indent="-441325" algn="l">
              <a:lnSpc>
                <a:spcPts val="8425"/>
              </a:lnSpc>
              <a:buAutoNum type="arabicPeriod"/>
            </a:pP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9,952 + 1,000 = </a:t>
            </a:r>
            <a:r>
              <a:rPr lang="en-US" sz="4050" b="1">
                <a:solidFill>
                  <a:srgbClr val="E51B83"/>
                </a:solidFill>
                <a:latin typeface="Source Sans Pro"/>
                <a:ea typeface="Poppins"/>
                <a:cs typeface="Poppins Bold"/>
                <a:sym typeface="Poppins Bold"/>
              </a:rPr>
              <a:t>10,952</a:t>
            </a:r>
            <a:endParaRPr lang="en-US" sz="4090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82650" lvl="1" indent="-441325" algn="l">
              <a:lnSpc>
                <a:spcPts val="8425"/>
              </a:lnSpc>
              <a:buAutoNum type="arabicPeriod"/>
            </a:pP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150 + 45 + 45 = </a:t>
            </a:r>
            <a:r>
              <a:rPr lang="en-US" sz="40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240</a:t>
            </a:r>
            <a:endParaRPr lang="en-US" sz="40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882650" lvl="1" indent="-441325">
              <a:lnSpc>
                <a:spcPts val="8425"/>
              </a:lnSpc>
              <a:buAutoNum type="arabicPeriod"/>
            </a:pP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6 in this number? 7,0</a:t>
            </a:r>
            <a:r>
              <a:rPr lang="en-US" sz="40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6</a:t>
            </a: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9.  </a:t>
            </a:r>
            <a:r>
              <a:rPr lang="en-US" sz="40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60</a:t>
            </a:r>
            <a:endParaRPr lang="en-US" sz="40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882650" lvl="1" indent="-441325">
              <a:lnSpc>
                <a:spcPts val="8425"/>
              </a:lnSpc>
              <a:buAutoNum type="arabicPeriod"/>
            </a:pP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3,971</a:t>
            </a:r>
            <a:endParaRPr lang="en-US" sz="40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09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</a:t>
            </a:r>
            <a:r>
              <a:rPr lang="en-US" sz="409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 Bold"/>
                <a:sym typeface="Poppins Bold"/>
              </a:rPr>
              <a:t>T</a:t>
            </a:r>
            <a:r>
              <a:rPr lang="en-US" sz="4090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hree thousand, nine hundred and seventy-one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95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5,000 + 300 + 20 + 9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3,200 + 900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x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36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50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560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1,000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764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5,000 + 300 + 20 + 9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5,329 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3,200 + 900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4,100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36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50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25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560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440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1,000</a:t>
            </a: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95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8,000 + 0 + 40 + 1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2,700 + 600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 x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49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70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350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1,000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8,000 + 0 + 40 + 1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8,041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2,700 + 600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3,300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49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70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35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350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650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1,000</a:t>
            </a: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47029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95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5,000 + 600 + 0 + 3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4,600 + 800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x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48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90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820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1,000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5,000 + 600 + 0 + 3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5,603 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4,600 + 800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5,400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48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90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45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820 +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180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1,000</a:t>
            </a: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66800" y="1257300"/>
            <a:ext cx="16154400" cy="1162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9,000 + 200 + 10 + 0 =</a:t>
            </a:r>
            <a:endParaRPr lang="en-US" sz="4400" b="1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6,300 + 900 =</a:t>
            </a:r>
            <a:endParaRPr lang="en-US" sz="4400" b="1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 x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56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110 =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490 + </a:t>
            </a:r>
            <a:r>
              <a:rPr lang="en-US" sz="44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1,000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9,000 + 200 + 10 + 0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9,210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6,300 + 900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7,200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56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110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55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490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510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1,000</a:t>
            </a: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6, 12, 18, 24,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5,006 + 1,000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240 + 40 + 40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3 in this number? 5,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3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89.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5,423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47029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95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7,000 + 900 + 80 + 7 =</a:t>
            </a:r>
            <a:endParaRPr lang="en-US" sz="4400" b="1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4,900 + 500 =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 x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84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150 =</a:t>
            </a:r>
            <a:endParaRPr lang="en-US" sz="4400" b="1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170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1,000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764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68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7,000 + 900 + 80 + 7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7,987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4,900 + 500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5,400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 x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84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150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75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170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830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1,000</a:t>
            </a:r>
          </a:p>
          <a:p>
            <a:pPr algn="l">
              <a:lnSpc>
                <a:spcPts val="9151"/>
              </a:lnSpc>
            </a:pP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2651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344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764</a:t>
            </a:r>
            <a:endParaRPr lang="en-US" sz="4400">
              <a:latin typeface="Source Sans Pro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28 ÷ 4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4,999 + 450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48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E4B7F-4927-9982-B984-73F117371D8D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DA651-A033-EFA0-660B-4B9472712C82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9DC519-1ACA-0FC2-3E14-546AEBBB3F4E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9B2462-4277-6CAE-5E76-E6B007B7A72A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12B626-D2C1-EFB6-92B8-148BD33FF55F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78ACDD-BDFC-07A0-36D0-48DDDE18A3EB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1568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344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420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764</a:t>
            </a:r>
            <a:endParaRPr lang="en-US"/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28 ÷ 4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endParaRPr lang="en-US" sz="4442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4,999 + 450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5,449</a:t>
            </a:r>
            <a:endParaRPr lang="en-US" sz="4442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48 =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12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       or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 (whole)</a:t>
            </a:r>
            <a:endParaRPr lang="en-US" sz="4442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4E777A-E9CB-B847-6B30-5D221AA5C5A7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A2108E-2575-C3E7-D96C-89509BB5D9CD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ACA199-7513-3334-E62E-08508F679127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832F697-8FE8-E49B-106A-D90BBCB6CC34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BF0469-F755-C4C6-8334-4229E3E10FEB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94B036-BC6E-3204-D8C0-64222A6033BA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74F6184-50AD-4DFE-07FA-0261D853328C}"/>
              </a:ext>
            </a:extLst>
          </p:cNvPr>
          <p:cNvSpPr txBox="1"/>
          <p:nvPr/>
        </p:nvSpPr>
        <p:spPr>
          <a:xfrm>
            <a:off x="4905131" y="7437482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cs typeface="Poppins"/>
                <a:sym typeface="Poppins"/>
              </a:rPr>
              <a:t>8</a:t>
            </a:r>
            <a:endParaRPr lang="en-US" sz="4400" b="1" dirty="0">
              <a:solidFill>
                <a:srgbClr val="E51B83"/>
              </a:solidFill>
              <a:latin typeface="Source Sans Pro"/>
              <a:cs typeface="Poppi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474EDA-6C7D-3EEF-9C50-CA62B585D7A3}"/>
              </a:ext>
            </a:extLst>
          </p:cNvPr>
          <p:cNvSpPr txBox="1"/>
          <p:nvPr/>
        </p:nvSpPr>
        <p:spPr>
          <a:xfrm>
            <a:off x="4862604" y="819549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>
              <a:solidFill>
                <a:srgbClr val="E51B83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D182F6-83A4-EC73-A605-E05F8FC0ECAE}"/>
              </a:ext>
            </a:extLst>
          </p:cNvPr>
          <p:cNvCxnSpPr/>
          <p:nvPr/>
        </p:nvCxnSpPr>
        <p:spPr>
          <a:xfrm>
            <a:off x="4905131" y="8159666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8137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218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458</a:t>
            </a:r>
            <a:endParaRPr lang="en-US" sz="4400">
              <a:latin typeface="Source Sans Pro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42 ÷ 6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3,999 + 360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60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          +       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44F1D2-7599-7F98-A911-62551B4AF2FA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B2159D-AF0D-5D4E-E60F-88AA8A747FAD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ADF311-D8EA-FF03-49DB-499EAA886F74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FFE533-7C3D-22AA-FED3-47426C926408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39BEE2-EE16-0266-A5B2-21D67EBCB989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16D0B1-AC7A-FA5A-FB8F-8AF16A2AD5F9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1568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218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240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458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42 ÷ 6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3,999 + 360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4,359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60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15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       or 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</a:t>
            </a:r>
            <a:endParaRPr lang="en-US" sz="4442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81314-354E-DDE7-C637-456AA5CB8F51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1E9BA-622B-B95A-774A-6C94F17F892B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0CE243-C751-88E4-CED3-0895740037CC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5EEBF0-4A0B-A221-4FEF-0C270CF44048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D3B195-4A24-816F-FC9E-9E4C7E699E04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3CF6CD-483B-560C-6CB4-0D020D827A49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8B2835-678B-7985-62AE-AEA4822EFB66}"/>
              </a:ext>
            </a:extLst>
          </p:cNvPr>
          <p:cNvSpPr txBox="1"/>
          <p:nvPr/>
        </p:nvSpPr>
        <p:spPr>
          <a:xfrm>
            <a:off x="4950347" y="7426050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7</a:t>
            </a:r>
            <a:endParaRPr lang="en-US" sz="4400">
              <a:solidFill>
                <a:srgbClr val="E51B83"/>
              </a:solidFill>
              <a:latin typeface="Source Sans Pro"/>
              <a:ea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AD45F3-50E5-3ADA-B452-F5236DC9DA05}"/>
              </a:ext>
            </a:extLst>
          </p:cNvPr>
          <p:cNvSpPr txBox="1"/>
          <p:nvPr/>
        </p:nvSpPr>
        <p:spPr>
          <a:xfrm>
            <a:off x="4907820" y="8184059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6</a:t>
            </a:r>
            <a:endParaRPr lang="en-US" sz="4400">
              <a:solidFill>
                <a:srgbClr val="E51B83"/>
              </a:solidFill>
              <a:latin typeface="Source Sans Pro"/>
              <a:ea typeface="Calibri"/>
              <a:cs typeface="Calibri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D6E98E-0DA6-57C4-C2EA-1E26C5586B24}"/>
              </a:ext>
            </a:extLst>
          </p:cNvPr>
          <p:cNvCxnSpPr/>
          <p:nvPr/>
        </p:nvCxnSpPr>
        <p:spPr>
          <a:xfrm>
            <a:off x="4950347" y="8148234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DE1C1B-55E9-EF73-A815-C67FDC27C4E8}"/>
              </a:ext>
            </a:extLst>
          </p:cNvPr>
          <p:cNvSpPr txBox="1"/>
          <p:nvPr/>
        </p:nvSpPr>
        <p:spPr>
          <a:xfrm>
            <a:off x="7038741" y="7390225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697CB3-17C2-260E-11FE-8D51B0D7FA78}"/>
              </a:ext>
            </a:extLst>
          </p:cNvPr>
          <p:cNvSpPr txBox="1"/>
          <p:nvPr/>
        </p:nvSpPr>
        <p:spPr>
          <a:xfrm>
            <a:off x="6996214" y="8148234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6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F43092-83D6-315F-020D-6D7C723A13BE}"/>
              </a:ext>
            </a:extLst>
          </p:cNvPr>
          <p:cNvCxnSpPr/>
          <p:nvPr/>
        </p:nvCxnSpPr>
        <p:spPr>
          <a:xfrm>
            <a:off x="7038741" y="8112409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304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854</a:t>
            </a:r>
            <a:endParaRPr lang="en-US" sz="4400">
              <a:latin typeface="Source Sans Pro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56 ÷ 7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2,999 + 890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120 =</a:t>
            </a:r>
            <a:endParaRPr lang="en-US" sz="4400" b="1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B0C1F9-8A47-F07A-24AA-3205D4A848FA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848CCF-2BDF-016A-6151-0F8778A3D8D2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67F3C2-B44F-E16A-3F6C-07C8E2D9ABA9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0507333-A41D-7969-135D-ABDED05D38F8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5C6F81-7C06-6067-9A92-756F6FF13F50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F99258-22BD-618C-1340-B5ABB61CF249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23803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304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550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854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56 ÷ 7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2,999 + 890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3,889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120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        or 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2AC4E-2595-081A-716A-5F60AAEF409C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5AD1B-C38D-1AD9-F276-C9B52D7A3974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790D84-2146-DC67-FF7A-086E5218A643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C9F134D-1FF0-6358-5C90-7BACBA2A79D2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985203-53CB-676E-03B6-664F882E8460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0C9437-D4C3-F194-27E0-2D68433C7DE4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850F7F-5244-3895-9C76-9F4474ABEA84}"/>
              </a:ext>
            </a:extLst>
          </p:cNvPr>
          <p:cNvSpPr txBox="1"/>
          <p:nvPr/>
        </p:nvSpPr>
        <p:spPr>
          <a:xfrm>
            <a:off x="4919327" y="7426813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12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AFD5C1-12CF-A9F9-5693-4BF15D8F422E}"/>
              </a:ext>
            </a:extLst>
          </p:cNvPr>
          <p:cNvSpPr txBox="1"/>
          <p:nvPr/>
        </p:nvSpPr>
        <p:spPr>
          <a:xfrm>
            <a:off x="4876800" y="8184822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10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D04BA5-ACF7-4986-2C7A-5E97418226C1}"/>
              </a:ext>
            </a:extLst>
          </p:cNvPr>
          <p:cNvCxnSpPr/>
          <p:nvPr/>
        </p:nvCxnSpPr>
        <p:spPr>
          <a:xfrm>
            <a:off x="4919327" y="8148997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2D46488-CB18-2BCD-5E2B-92ADC6A2206A}"/>
              </a:ext>
            </a:extLst>
          </p:cNvPr>
          <p:cNvSpPr txBox="1"/>
          <p:nvPr/>
        </p:nvSpPr>
        <p:spPr>
          <a:xfrm>
            <a:off x="7121938" y="7426050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9B39D7-1DCB-94D2-E1F8-47A19375B489}"/>
              </a:ext>
            </a:extLst>
          </p:cNvPr>
          <p:cNvSpPr txBox="1"/>
          <p:nvPr/>
        </p:nvSpPr>
        <p:spPr>
          <a:xfrm>
            <a:off x="7079411" y="8184059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10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6A8E6A-7A8E-1C19-FF1D-E9029E656B86}"/>
              </a:ext>
            </a:extLst>
          </p:cNvPr>
          <p:cNvCxnSpPr/>
          <p:nvPr/>
        </p:nvCxnSpPr>
        <p:spPr>
          <a:xfrm>
            <a:off x="7121938" y="8148234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472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992</a:t>
            </a:r>
            <a:endParaRPr lang="en-US" sz="4400">
              <a:latin typeface="Source Sans Pro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72 ÷ 9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7,999 + 240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96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710E2-2C6E-6ADC-0CE0-F1CC5571A87E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79FE1A-8810-C2D8-8B68-DF5C63E6C161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408545-8138-FAFA-98A7-BCA7DFB139B4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6857B7-36FE-2855-D9BB-ACC0FC196E44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45991E-F98E-3A62-73AD-A5A23C935D22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0074E2-4FE9-BD26-F0D1-48E1EE88A838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184611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472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520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992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72 ÷ 9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7,999 + 240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8,239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96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24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       </a:t>
            </a:r>
            <a:r>
              <a:rPr lang="en-US" sz="4442" b="1" dirty="0"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or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 (whole)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349DE-C2AA-00B3-E5CD-FF63EAC8A2C9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0DFFF9-73CE-5DEB-D499-E23DF10C6B05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0BFB9C-B1D6-6443-0C41-47716BE38E79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F8FE3C4-A05F-EF36-42D1-AFEB5978AE85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413595-D0BB-6D43-B620-D490D99F648E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5ABFAD-47B8-AFF4-F3D4-39CFBF0A6697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764036-4267-6143-CD0E-DC7F9C0ECCBF}"/>
              </a:ext>
            </a:extLst>
          </p:cNvPr>
          <p:cNvSpPr txBox="1"/>
          <p:nvPr/>
        </p:nvSpPr>
        <p:spPr>
          <a:xfrm>
            <a:off x="4919327" y="7426813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9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0FAEB3-633C-E20E-7500-97748ED5A952}"/>
              </a:ext>
            </a:extLst>
          </p:cNvPr>
          <p:cNvSpPr txBox="1"/>
          <p:nvPr/>
        </p:nvSpPr>
        <p:spPr>
          <a:xfrm>
            <a:off x="4876800" y="8184822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9</a:t>
            </a:r>
            <a:endParaRPr lang="en-US" sz="4400">
              <a:solidFill>
                <a:srgbClr val="E51B83"/>
              </a:solidFill>
              <a:latin typeface="Source Sans Pro"/>
              <a:ea typeface="Calibri"/>
              <a:cs typeface="Calibri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8D3462-5997-A210-9E96-E0E4989E221C}"/>
              </a:ext>
            </a:extLst>
          </p:cNvPr>
          <p:cNvCxnSpPr/>
          <p:nvPr/>
        </p:nvCxnSpPr>
        <p:spPr>
          <a:xfrm>
            <a:off x="4919327" y="8148997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26076" y="2632344"/>
            <a:ext cx="15833225" cy="8051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5665" lvl="1" indent="-437515" algn="l">
              <a:lnSpc>
                <a:spcPts val="8356"/>
              </a:lnSpc>
              <a:buAutoNum type="arabicPeriod"/>
            </a:pPr>
            <a:r>
              <a:rPr lang="en-US" sz="405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6, 12, 18, 24, </a:t>
            </a:r>
            <a:r>
              <a:rPr lang="en-US" sz="405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endParaRPr lang="en-US"/>
          </a:p>
          <a:p>
            <a:pPr marL="875665" lvl="1" indent="-437515" algn="l">
              <a:lnSpc>
                <a:spcPts val="8356"/>
              </a:lnSpc>
              <a:buAutoNum type="arabicPeriod"/>
            </a:pPr>
            <a:r>
              <a:rPr lang="en-US" sz="405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5,006 + 1,000 = </a:t>
            </a:r>
            <a:r>
              <a:rPr lang="en-US" sz="405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6,006</a:t>
            </a:r>
            <a:endParaRPr lang="en-US" sz="4056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75665" lvl="1" indent="-437515" algn="l">
              <a:lnSpc>
                <a:spcPts val="8356"/>
              </a:lnSpc>
              <a:buAutoNum type="arabicPeriod"/>
            </a:pPr>
            <a:r>
              <a:rPr lang="en-US" sz="405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240 + 40 + 40 = </a:t>
            </a:r>
            <a:r>
              <a:rPr lang="en-US" sz="405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320</a:t>
            </a:r>
            <a:endParaRPr lang="en-US" sz="4056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75665" lvl="1" indent="-437515">
              <a:lnSpc>
                <a:spcPts val="8356"/>
              </a:lnSpc>
              <a:buAutoNum type="arabicPeriod"/>
            </a:pP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3 in this number? 5,</a:t>
            </a:r>
            <a:r>
              <a:rPr lang="en-US" sz="40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3</a:t>
            </a: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89. </a:t>
            </a:r>
            <a:r>
              <a:rPr lang="en-US" sz="40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300</a:t>
            </a:r>
            <a:endParaRPr lang="en-US" sz="40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875665" lvl="1" indent="-437515">
              <a:lnSpc>
                <a:spcPts val="8356"/>
              </a:lnSpc>
              <a:buAutoNum type="arabicPeriod"/>
            </a:pP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5,423</a:t>
            </a:r>
            <a:endParaRPr lang="en-US" sz="40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05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   Five thousand, four hundred and twenty-three</a:t>
            </a:r>
          </a:p>
          <a:p>
            <a:pPr algn="l">
              <a:lnSpc>
                <a:spcPts val="8356"/>
              </a:lnSpc>
            </a:pPr>
            <a:endParaRPr lang="en-US" sz="4056" b="1" dirty="0">
              <a:solidFill>
                <a:srgbClr val="28B1B0"/>
              </a:solidFill>
              <a:latin typeface="Source Sans Pro" panose="020B0503030403020204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8356"/>
              </a:lnSpc>
            </a:pPr>
            <a:endParaRPr lang="en-US" sz="4056" b="1" dirty="0">
              <a:solidFill>
                <a:srgbClr val="28B1B0"/>
              </a:solidFill>
              <a:latin typeface="Source Sans Pro" panose="020B0503030403020204" pitchFamily="34" charset="0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367 +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677</a:t>
            </a:r>
            <a:endParaRPr lang="en-US" sz="4400" dirty="0">
              <a:latin typeface="Source Sans Pro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84 ÷ 12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1,999 + 680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FontTx/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64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7B16E4-3B81-D4D8-F274-4203CF2F4A7F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43E360-6F7F-5753-EEEF-92F51330618B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5EBE4D-DFC4-9BC0-33AF-E922897DC4E1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D5DDCB-AFEA-8D0E-E9A1-D16CAE5905C4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EA4E4B-E346-4230-F148-7CBF90A34669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F05F1F-A688-D41A-AD35-02F63C1E1BC0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2343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367 +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310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677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84 ÷ 12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1,999 + 680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2,679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64 =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16</a:t>
            </a:r>
          </a:p>
          <a:p>
            <a:pPr marL="959125" lvl="1" indent="-479563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          or 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</a:t>
            </a: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093F61-888E-8F27-92A7-68357292FC61}"/>
              </a:ext>
            </a:extLst>
          </p:cNvPr>
          <p:cNvSpPr txBox="1"/>
          <p:nvPr/>
        </p:nvSpPr>
        <p:spPr>
          <a:xfrm>
            <a:off x="4919327" y="7426813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15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E5D50C-4AF2-C5EF-6568-E05326C776E6}"/>
              </a:ext>
            </a:extLst>
          </p:cNvPr>
          <p:cNvSpPr txBox="1"/>
          <p:nvPr/>
        </p:nvSpPr>
        <p:spPr>
          <a:xfrm>
            <a:off x="4876800" y="8184822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12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77C28CA-EF1D-FCA2-15DD-BD2297DC40AB}"/>
              </a:ext>
            </a:extLst>
          </p:cNvPr>
          <p:cNvCxnSpPr/>
          <p:nvPr/>
        </p:nvCxnSpPr>
        <p:spPr>
          <a:xfrm>
            <a:off x="4919327" y="8148997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EC8C4A1-DBD0-E814-0506-EFF6197E2852}"/>
              </a:ext>
            </a:extLst>
          </p:cNvPr>
          <p:cNvSpPr txBox="1"/>
          <p:nvPr/>
        </p:nvSpPr>
        <p:spPr>
          <a:xfrm>
            <a:off x="253765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6B24C3-A2B7-E36A-AAA9-06E4DA2B750C}"/>
              </a:ext>
            </a:extLst>
          </p:cNvPr>
          <p:cNvSpPr txBox="1"/>
          <p:nvPr/>
        </p:nvSpPr>
        <p:spPr>
          <a:xfrm>
            <a:off x="243840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5539A3-2B48-EBB4-C55D-45FF608C97F6}"/>
              </a:ext>
            </a:extLst>
          </p:cNvPr>
          <p:cNvCxnSpPr/>
          <p:nvPr/>
        </p:nvCxnSpPr>
        <p:spPr>
          <a:xfrm>
            <a:off x="253765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8778F3F-8575-CC06-E883-C77E6DD2DED6}"/>
              </a:ext>
            </a:extLst>
          </p:cNvPr>
          <p:cNvSpPr txBox="1"/>
          <p:nvPr/>
        </p:nvSpPr>
        <p:spPr>
          <a:xfrm>
            <a:off x="37001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70EB90-2A62-1929-444A-3D541414EB4D}"/>
              </a:ext>
            </a:extLst>
          </p:cNvPr>
          <p:cNvSpPr txBox="1"/>
          <p:nvPr/>
        </p:nvSpPr>
        <p:spPr>
          <a:xfrm>
            <a:off x="36576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FC3406-2403-7D7A-01A7-BC12256B3D08}"/>
              </a:ext>
            </a:extLst>
          </p:cNvPr>
          <p:cNvCxnSpPr/>
          <p:nvPr/>
        </p:nvCxnSpPr>
        <p:spPr>
          <a:xfrm>
            <a:off x="37001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E3CE3F3-7EA8-8AAD-7301-32868030D592}"/>
              </a:ext>
            </a:extLst>
          </p:cNvPr>
          <p:cNvSpPr txBox="1"/>
          <p:nvPr/>
        </p:nvSpPr>
        <p:spPr>
          <a:xfrm>
            <a:off x="7305254" y="7390225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</a:t>
            </a:r>
            <a:endParaRPr lang="en-US" sz="4400">
              <a:solidFill>
                <a:srgbClr val="E51B8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D12382-6DD9-703F-C1E6-3DB542867061}"/>
              </a:ext>
            </a:extLst>
          </p:cNvPr>
          <p:cNvSpPr txBox="1"/>
          <p:nvPr/>
        </p:nvSpPr>
        <p:spPr>
          <a:xfrm>
            <a:off x="7262727" y="8148234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12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E6AF24-F39E-632A-802A-4CE84A76A5C3}"/>
              </a:ext>
            </a:extLst>
          </p:cNvPr>
          <p:cNvCxnSpPr/>
          <p:nvPr/>
        </p:nvCxnSpPr>
        <p:spPr>
          <a:xfrm>
            <a:off x="7305254" y="8112409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5723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66 - 6 - 6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630 -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410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2,040 - 340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-       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07902" y="3101192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3428BC-2B56-5C7C-C095-37069CDDC7C8}"/>
              </a:ext>
            </a:extLst>
          </p:cNvPr>
          <p:cNvSpPr txBox="1"/>
          <p:nvPr/>
        </p:nvSpPr>
        <p:spPr>
          <a:xfrm>
            <a:off x="2476272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9D3CCD-C586-65D2-74E3-B39EB4683FA5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3C6D80-3C68-1E9C-C49F-B5C95DEE51F1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D77EB3-D1A1-687B-FB0B-58B22CDB880A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99C02B-614C-BE5E-347A-000EDC446488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15BBE1-179B-E7F7-55B0-7A440B94DD52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DCDAB6-05D3-AC03-2350-94A8123BE357}"/>
              </a:ext>
            </a:extLst>
          </p:cNvPr>
          <p:cNvSpPr txBox="1"/>
          <p:nvPr/>
        </p:nvSpPr>
        <p:spPr>
          <a:xfrm>
            <a:off x="10326730" y="3215136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8343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5106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F766A28-C2A4-7BDF-0F12-63688827CCA6}"/>
              </a:ext>
            </a:extLst>
          </p:cNvPr>
          <p:cNvCxnSpPr>
            <a:cxnSpLocks/>
          </p:cNvCxnSpPr>
          <p:nvPr/>
        </p:nvCxnSpPr>
        <p:spPr>
          <a:xfrm>
            <a:off x="9818320" y="455036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6E08021-4758-E41A-93B4-6646445F92FD}"/>
              </a:ext>
            </a:extLst>
          </p:cNvPr>
          <p:cNvSpPr txBox="1"/>
          <p:nvPr/>
        </p:nvSpPr>
        <p:spPr>
          <a:xfrm>
            <a:off x="9608079" y="394941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1706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757650" cy="4645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66 - 6 - 6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54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630 -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220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410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2,040 - 340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1,700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07902" y="3405845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368911" y="3568648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745329" y="3123270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68911" y="2924193"/>
            <a:ext cx="29920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1B9311-1A9E-F073-3D42-92EFD9E6828B}"/>
              </a:ext>
            </a:extLst>
          </p:cNvPr>
          <p:cNvSpPr txBox="1"/>
          <p:nvPr/>
        </p:nvSpPr>
        <p:spPr>
          <a:xfrm>
            <a:off x="2476272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5F463B-13C7-9EE9-8907-804C4E5782A8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AFBDD2-7882-07D9-88F2-F3AAE4F9B8EA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323E461-0A90-9945-4166-F81429202C9F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1496D5-EB09-9328-A9E0-C1EC098871D7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41A23A-A8B9-BD8E-693F-F72ED2E6DB74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488FCE3-32B9-B152-5507-46D8712EAFA0}"/>
              </a:ext>
            </a:extLst>
          </p:cNvPr>
          <p:cNvSpPr txBox="1"/>
          <p:nvPr/>
        </p:nvSpPr>
        <p:spPr>
          <a:xfrm>
            <a:off x="4997626" y="6272394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6B5CA1-A6BC-500F-5D2A-868F6AD528E7}"/>
              </a:ext>
            </a:extLst>
          </p:cNvPr>
          <p:cNvSpPr txBox="1"/>
          <p:nvPr/>
        </p:nvSpPr>
        <p:spPr>
          <a:xfrm>
            <a:off x="4955099" y="7030403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8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EA3368-EFBF-121F-87C0-079ECBF04D07}"/>
              </a:ext>
            </a:extLst>
          </p:cNvPr>
          <p:cNvCxnSpPr/>
          <p:nvPr/>
        </p:nvCxnSpPr>
        <p:spPr>
          <a:xfrm>
            <a:off x="4997626" y="6994578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3276382-1B58-8806-8FE5-E72C84C314E7}"/>
              </a:ext>
            </a:extLst>
          </p:cNvPr>
          <p:cNvSpPr txBox="1"/>
          <p:nvPr/>
        </p:nvSpPr>
        <p:spPr>
          <a:xfrm>
            <a:off x="10784823" y="3641743"/>
            <a:ext cx="139659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8343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5106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Source Sans Pro"/>
                <a:cs typeface="Poppins"/>
                <a:sym typeface="Poppins"/>
              </a:rPr>
              <a:t>3237</a:t>
            </a:r>
            <a:endParaRPr lang="en-US" sz="4400" dirty="0">
              <a:solidFill>
                <a:srgbClr val="E51B83"/>
              </a:solidFill>
              <a:latin typeface="Source Sans Pro"/>
              <a:ea typeface="Source Sans Pro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4BF7DD-F2F7-C097-992A-BE6A352D6E86}"/>
              </a:ext>
            </a:extLst>
          </p:cNvPr>
          <p:cNvCxnSpPr>
            <a:cxnSpLocks/>
          </p:cNvCxnSpPr>
          <p:nvPr/>
        </p:nvCxnSpPr>
        <p:spPr>
          <a:xfrm>
            <a:off x="10276413" y="4976967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17B184C-FE35-7DF5-3BD6-A0EB214CADA3}"/>
              </a:ext>
            </a:extLst>
          </p:cNvPr>
          <p:cNvSpPr txBox="1"/>
          <p:nvPr/>
        </p:nvSpPr>
        <p:spPr>
          <a:xfrm>
            <a:off x="10066172" y="437601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5723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81 - 9 - 9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780 -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540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3,050 - 650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-       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07902" y="3101192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EDC7CB-3932-A21E-654A-7D7A7CF9DE87}"/>
              </a:ext>
            </a:extLst>
          </p:cNvPr>
          <p:cNvSpPr txBox="1"/>
          <p:nvPr/>
        </p:nvSpPr>
        <p:spPr>
          <a:xfrm>
            <a:off x="2476272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EA5AAA-B997-F35A-8EAE-5D72EFE00AFF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745CB4-94CA-1330-3C4F-32BD3D11C697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AAAA01-3406-4FBD-8DD3-847571674C6A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2BA5B4-6B32-BAE7-57AA-86CA527189CA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DDBCE5-710A-DE68-7847-B6B5396E9B9F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EAFE326-E208-F3FE-EFB3-71B3189EDA6D}"/>
              </a:ext>
            </a:extLst>
          </p:cNvPr>
          <p:cNvSpPr txBox="1"/>
          <p:nvPr/>
        </p:nvSpPr>
        <p:spPr>
          <a:xfrm>
            <a:off x="10052131" y="3101192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7548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4356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791AF9-A1C2-B4BE-201D-7572A4EFEC32}"/>
              </a:ext>
            </a:extLst>
          </p:cNvPr>
          <p:cNvCxnSpPr>
            <a:cxnSpLocks/>
          </p:cNvCxnSpPr>
          <p:nvPr/>
        </p:nvCxnSpPr>
        <p:spPr>
          <a:xfrm>
            <a:off x="9543721" y="4436416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FE19E6-386A-6FD5-3A95-43DF5D95CA0C}"/>
              </a:ext>
            </a:extLst>
          </p:cNvPr>
          <p:cNvSpPr txBox="1"/>
          <p:nvPr/>
        </p:nvSpPr>
        <p:spPr>
          <a:xfrm>
            <a:off x="9333480" y="3835467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9F116BE7-E4CD-E904-DF45-F5951C7351B6}"/>
              </a:ext>
            </a:extLst>
          </p:cNvPr>
          <p:cNvSpPr txBox="1"/>
          <p:nvPr/>
        </p:nvSpPr>
        <p:spPr>
          <a:xfrm>
            <a:off x="10446026" y="3621931"/>
            <a:ext cx="139659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7548</a:t>
            </a: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4356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3192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52600" y="123002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757650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81 - 9 - 9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63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780 -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240</a:t>
            </a:r>
            <a:r>
              <a:rPr lang="en-US" sz="4450" b="1" dirty="0">
                <a:solidFill>
                  <a:srgbClr val="28AFAF"/>
                </a:solidFill>
                <a:latin typeface="Source Sans Pro"/>
                <a:ea typeface="Poppins Bold"/>
                <a:cs typeface="Poppins Bold"/>
                <a:sym typeface="Poppins Bold"/>
              </a:rPr>
              <a:t>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540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3,050 - 650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2,400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75433" y="3371312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791955" y="3542939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768522" y="2912122"/>
            <a:ext cx="31956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042002" y="314476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CE3648-2C5A-8FB8-44CD-45508D2F905B}"/>
              </a:ext>
            </a:extLst>
          </p:cNvPr>
          <p:cNvSpPr txBox="1"/>
          <p:nvPr/>
        </p:nvSpPr>
        <p:spPr>
          <a:xfrm>
            <a:off x="2476272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FC9FBB-E89B-46EE-253D-C1EF3A8905D1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0C18A4-1FC8-F151-EA9E-2ECBE7528A44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8741FC-ECC5-F632-6343-F89E87389978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9CF120-25C8-9C78-D69E-AFDE5E491605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E3676A-F045-19C3-D249-05DAA0107716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042B39-C242-1882-6C51-511DAA594734}"/>
              </a:ext>
            </a:extLst>
          </p:cNvPr>
          <p:cNvSpPr txBox="1"/>
          <p:nvPr/>
        </p:nvSpPr>
        <p:spPr>
          <a:xfrm>
            <a:off x="5019736" y="6272394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2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3829F7-625F-C74B-4FF6-F3CB515C96AF}"/>
              </a:ext>
            </a:extLst>
          </p:cNvPr>
          <p:cNvSpPr txBox="1"/>
          <p:nvPr/>
        </p:nvSpPr>
        <p:spPr>
          <a:xfrm>
            <a:off x="4977209" y="7030403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9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5AB708-D0A3-DB15-9678-6C278894D4B1}"/>
              </a:ext>
            </a:extLst>
          </p:cNvPr>
          <p:cNvCxnSpPr/>
          <p:nvPr/>
        </p:nvCxnSpPr>
        <p:spPr>
          <a:xfrm>
            <a:off x="4974016" y="7040298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C2A638-8399-D971-9F36-D48FCEDC34C1}"/>
              </a:ext>
            </a:extLst>
          </p:cNvPr>
          <p:cNvCxnSpPr>
            <a:cxnSpLocks/>
          </p:cNvCxnSpPr>
          <p:nvPr/>
        </p:nvCxnSpPr>
        <p:spPr>
          <a:xfrm>
            <a:off x="9937616" y="4957155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1D88C16-040B-B043-5B93-3E8ED8CCEB99}"/>
              </a:ext>
            </a:extLst>
          </p:cNvPr>
          <p:cNvSpPr txBox="1"/>
          <p:nvPr/>
        </p:nvSpPr>
        <p:spPr>
          <a:xfrm>
            <a:off x="9727375" y="4356206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4868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63 - 7 - 7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690 – </a:t>
            </a:r>
            <a:r>
              <a:rPr lang="en-US" sz="48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250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4,070 - 970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-       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07902" y="3101192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B021B-519E-4C65-DC65-C41A6560BB19}"/>
              </a:ext>
            </a:extLst>
          </p:cNvPr>
          <p:cNvSpPr txBox="1"/>
          <p:nvPr/>
        </p:nvSpPr>
        <p:spPr>
          <a:xfrm>
            <a:off x="2476272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5ED2C-FEF7-C560-4CF3-D736551DF27B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43B0A9-28B1-4A26-2EDA-90743E9B70B2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B6EE7F-E400-2F7E-CC9A-F8D0328D942B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49AB50-863C-FD34-88FA-8B9439946E2C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D38D41-776E-E380-A6F7-2C192EA50D8E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1225D80-6AEE-3D58-1DBA-4792E3B4C98D}"/>
              </a:ext>
            </a:extLst>
          </p:cNvPr>
          <p:cNvSpPr txBox="1"/>
          <p:nvPr/>
        </p:nvSpPr>
        <p:spPr>
          <a:xfrm>
            <a:off x="10363200" y="3117956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6072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3625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E8BE4B-971D-700D-386E-1F4F1EC682D5}"/>
              </a:ext>
            </a:extLst>
          </p:cNvPr>
          <p:cNvCxnSpPr>
            <a:cxnSpLocks/>
          </p:cNvCxnSpPr>
          <p:nvPr/>
        </p:nvCxnSpPr>
        <p:spPr>
          <a:xfrm>
            <a:off x="9854790" y="445318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04A5C6-B114-A4AB-7525-A4B94BB47BF6}"/>
              </a:ext>
            </a:extLst>
          </p:cNvPr>
          <p:cNvSpPr txBox="1"/>
          <p:nvPr/>
        </p:nvSpPr>
        <p:spPr>
          <a:xfrm>
            <a:off x="9644549" y="385223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CDF00F1-5555-A100-B74D-C1AB293538AA}"/>
              </a:ext>
            </a:extLst>
          </p:cNvPr>
          <p:cNvSpPr txBox="1"/>
          <p:nvPr/>
        </p:nvSpPr>
        <p:spPr>
          <a:xfrm>
            <a:off x="10586388" y="4152930"/>
            <a:ext cx="139659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6072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3625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2447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18174" y="120884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866507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63 - 7 - 7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49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690 -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440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250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4,070 - 970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3,100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57248" y="3988479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243486" y="4148083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586388" y="4121829"/>
            <a:ext cx="457737" cy="638759"/>
            <a:chOff x="0" y="0"/>
            <a:chExt cx="728980" cy="1017270"/>
          </a:xfrm>
        </p:grpSpPr>
        <p:sp>
          <p:nvSpPr>
            <p:cNvPr id="27" name="Freeform 27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586388" y="3404278"/>
            <a:ext cx="31908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47487" y="3454728"/>
            <a:ext cx="32265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507484" y="3690074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46555" y="3679416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5D1706-6108-E7A4-A8E8-BB4EBC158F6D}"/>
              </a:ext>
            </a:extLst>
          </p:cNvPr>
          <p:cNvSpPr txBox="1"/>
          <p:nvPr/>
        </p:nvSpPr>
        <p:spPr>
          <a:xfrm>
            <a:off x="2476272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AB7599-4287-CF8B-DB3F-7C3CC80733C3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0C8205-5CEA-9690-02DA-A38E97A227FE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9593E64-6350-3D11-A481-A134F1BD72FA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C722AB-A379-E359-12E8-4DBA00922FDD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3D73E7-FCC7-E3CE-877F-AB7C8528DC34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71051B8-FEDD-4DDA-5BEC-087B3834DE47}"/>
              </a:ext>
            </a:extLst>
          </p:cNvPr>
          <p:cNvSpPr txBox="1"/>
          <p:nvPr/>
        </p:nvSpPr>
        <p:spPr>
          <a:xfrm>
            <a:off x="4973483" y="6286500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0F2B58-7234-7FC8-AA86-4C6349AE0C84}"/>
              </a:ext>
            </a:extLst>
          </p:cNvPr>
          <p:cNvSpPr txBox="1"/>
          <p:nvPr/>
        </p:nvSpPr>
        <p:spPr>
          <a:xfrm>
            <a:off x="4930956" y="7044509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10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CEF48D-C13F-D7EF-A44C-79754162E7FA}"/>
              </a:ext>
            </a:extLst>
          </p:cNvPr>
          <p:cNvCxnSpPr/>
          <p:nvPr/>
        </p:nvCxnSpPr>
        <p:spPr>
          <a:xfrm>
            <a:off x="4973483" y="7008684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EB32FB-8668-15C5-2A95-0D62F98134ED}"/>
              </a:ext>
            </a:extLst>
          </p:cNvPr>
          <p:cNvCxnSpPr>
            <a:cxnSpLocks/>
          </p:cNvCxnSpPr>
          <p:nvPr/>
        </p:nvCxnSpPr>
        <p:spPr>
          <a:xfrm>
            <a:off x="10077978" y="5488154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B1B90AB-1D9E-F93B-2E43-DEE2945205F1}"/>
              </a:ext>
            </a:extLst>
          </p:cNvPr>
          <p:cNvSpPr txBox="1"/>
          <p:nvPr/>
        </p:nvSpPr>
        <p:spPr>
          <a:xfrm>
            <a:off x="9867737" y="4887205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5723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72 - 8 - 8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760 - </a:t>
            </a:r>
            <a:r>
              <a:rPr lang="en-US" sz="48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150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5,030 - 730 =</a:t>
            </a:r>
            <a:endParaRPr lang="en-US" sz="4800" b="1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-       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07902" y="3101192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264EBA-4980-AC1D-7492-0C892DD21F4D}"/>
              </a:ext>
            </a:extLst>
          </p:cNvPr>
          <p:cNvSpPr txBox="1"/>
          <p:nvPr/>
        </p:nvSpPr>
        <p:spPr>
          <a:xfrm>
            <a:off x="2362200" y="626096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DDF6A0-7E30-EABF-F2ED-BA6B018CCEB3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E8B847-ED06-FF90-EF37-90097DA68ED8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6CD787-5CD7-949A-4161-D7EDB87EA056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B40861-9C2B-E7F0-FA73-6F88C515CCC3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59035A-E879-B4F3-A942-D4F9378DB6CD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543AF4-79DE-36BC-4DF2-54F53FF5CE73}"/>
              </a:ext>
            </a:extLst>
          </p:cNvPr>
          <p:cNvSpPr txBox="1"/>
          <p:nvPr/>
        </p:nvSpPr>
        <p:spPr>
          <a:xfrm>
            <a:off x="10363200" y="3117956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4709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1856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6EBD60-DF91-1E81-D457-4C0BF032F25C}"/>
              </a:ext>
            </a:extLst>
          </p:cNvPr>
          <p:cNvCxnSpPr>
            <a:cxnSpLocks/>
          </p:cNvCxnSpPr>
          <p:nvPr/>
        </p:nvCxnSpPr>
        <p:spPr>
          <a:xfrm>
            <a:off x="9854790" y="445318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59B9C40-CA63-DD49-5094-2F8D5683F4B4}"/>
              </a:ext>
            </a:extLst>
          </p:cNvPr>
          <p:cNvSpPr txBox="1"/>
          <p:nvPr/>
        </p:nvSpPr>
        <p:spPr>
          <a:xfrm>
            <a:off x="9644549" y="385223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500F7E83-315A-6970-E65B-D7932918A12D}"/>
              </a:ext>
            </a:extLst>
          </p:cNvPr>
          <p:cNvSpPr txBox="1"/>
          <p:nvPr/>
        </p:nvSpPr>
        <p:spPr>
          <a:xfrm>
            <a:off x="10591800" y="3808276"/>
            <a:ext cx="139659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4709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1856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2853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89711" y="126366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757650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72 - 8 - 8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56</a:t>
            </a:r>
            <a:endParaRPr lang="en-US"/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760 -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610</a:t>
            </a:r>
            <a:r>
              <a:rPr lang="en-US" sz="4450" b="1" dirty="0">
                <a:solidFill>
                  <a:srgbClr val="28AFAF"/>
                </a:solidFill>
                <a:latin typeface="Source Sans Pro"/>
                <a:ea typeface="Poppins Bold"/>
                <a:cs typeface="Poppins Bold"/>
                <a:sym typeface="Poppins Bold"/>
              </a:rPr>
              <a:t>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150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5,030 - 730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4,300</a:t>
            </a:r>
            <a:endParaRPr lang="en-US" sz="4494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-        =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16760" y="3614372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998907" y="3762448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586388" y="3777175"/>
            <a:ext cx="457737" cy="638759"/>
            <a:chOff x="0" y="0"/>
            <a:chExt cx="728980" cy="1017270"/>
          </a:xfrm>
        </p:grpSpPr>
        <p:sp>
          <p:nvSpPr>
            <p:cNvPr id="27" name="Freeform 27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184488" y="3309213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711250" y="3291784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389059" y="3049131"/>
            <a:ext cx="29920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023159" y="2922517"/>
            <a:ext cx="32265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B65F-0817-7C2A-11A3-BD4B64BFCC03}"/>
              </a:ext>
            </a:extLst>
          </p:cNvPr>
          <p:cNvSpPr txBox="1"/>
          <p:nvPr/>
        </p:nvSpPr>
        <p:spPr>
          <a:xfrm>
            <a:off x="2362200" y="626096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112E3E-EE6C-B0AD-BFFC-128EA82E5741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E2D538-0969-068A-A4C3-36BAFA9BC54A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EB2289E-8265-FD76-FD0C-42F5F0433670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7A3B8E-41CF-92F0-75D2-9F48D19CAEC3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197E69-BF04-B8F9-1057-9435DF7F58F1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4BE415B-210E-E398-E817-E47899F4ACCF}"/>
              </a:ext>
            </a:extLst>
          </p:cNvPr>
          <p:cNvSpPr txBox="1"/>
          <p:nvPr/>
        </p:nvSpPr>
        <p:spPr>
          <a:xfrm>
            <a:off x="5027960" y="6283050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4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4DA493-89B2-EF1B-56BC-84CB8C5E6664}"/>
              </a:ext>
            </a:extLst>
          </p:cNvPr>
          <p:cNvSpPr txBox="1"/>
          <p:nvPr/>
        </p:nvSpPr>
        <p:spPr>
          <a:xfrm>
            <a:off x="4985433" y="7041059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11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8C7657-DE27-C6A9-2A85-061F31623B7A}"/>
              </a:ext>
            </a:extLst>
          </p:cNvPr>
          <p:cNvCxnSpPr/>
          <p:nvPr/>
        </p:nvCxnSpPr>
        <p:spPr>
          <a:xfrm>
            <a:off x="5027960" y="7005234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A4FF1F-ED1B-D171-61D1-45216A2E38A7}"/>
              </a:ext>
            </a:extLst>
          </p:cNvPr>
          <p:cNvCxnSpPr>
            <a:cxnSpLocks/>
          </p:cNvCxnSpPr>
          <p:nvPr/>
        </p:nvCxnSpPr>
        <p:spPr>
          <a:xfrm>
            <a:off x="10077978" y="514350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BD02BAA-E609-6DB3-CB63-DAC9923F0233}"/>
              </a:ext>
            </a:extLst>
          </p:cNvPr>
          <p:cNvSpPr txBox="1"/>
          <p:nvPr/>
        </p:nvSpPr>
        <p:spPr>
          <a:xfrm>
            <a:off x="9867737" y="4542551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3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8, 16, 24, 32,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/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7,306 - 100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350 + 25 + 25 = 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7 in this number?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7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,389.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8,214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3002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6287323" cy="462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108 - 12 - 12 =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  <a:sym typeface="Poppins"/>
            </a:endParaRPr>
          </a:p>
          <a:p>
            <a:pPr marL="970280" lvl="1" indent="-485140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990 - </a:t>
            </a:r>
            <a:r>
              <a:rPr lang="en-US" sz="48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460</a:t>
            </a:r>
            <a:endParaRPr lang="en-US">
              <a:ea typeface="Calibri"/>
              <a:cs typeface="Calibri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6,030 - 830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9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-       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07902" y="3101192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0ED297-11AD-BA18-4215-204C76134BEB}"/>
              </a:ext>
            </a:extLst>
          </p:cNvPr>
          <p:cNvSpPr txBox="1"/>
          <p:nvPr/>
        </p:nvSpPr>
        <p:spPr>
          <a:xfrm>
            <a:off x="2362200" y="626096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E3BBBB-D72C-A331-45F7-3FA2D9F64A05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52CD5D-373D-55D8-7A16-F5EBD64BC246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5FE50B6-6F77-DE16-06FB-9419CF8BD896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55C7B0-3043-B9F3-1F98-98CBF752E6CA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2C3391-7B03-60BA-BE6E-A1CF97FD98AF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A1A323A-27C6-490A-8A96-60A4EB67C0A7}"/>
              </a:ext>
            </a:extLst>
          </p:cNvPr>
          <p:cNvSpPr txBox="1"/>
          <p:nvPr/>
        </p:nvSpPr>
        <p:spPr>
          <a:xfrm>
            <a:off x="9999492" y="3182405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8360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4521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35405E-3DCD-6B56-995F-4F491844526D}"/>
              </a:ext>
            </a:extLst>
          </p:cNvPr>
          <p:cNvCxnSpPr>
            <a:cxnSpLocks/>
          </p:cNvCxnSpPr>
          <p:nvPr/>
        </p:nvCxnSpPr>
        <p:spPr>
          <a:xfrm>
            <a:off x="9593296" y="4564884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14466A-7C31-43DB-04CE-177DDBA202DF}"/>
              </a:ext>
            </a:extLst>
          </p:cNvPr>
          <p:cNvSpPr txBox="1"/>
          <p:nvPr/>
        </p:nvSpPr>
        <p:spPr>
          <a:xfrm>
            <a:off x="9357041" y="3916680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B4D25B36-B603-BF67-31A5-DD3E891A7627}"/>
              </a:ext>
            </a:extLst>
          </p:cNvPr>
          <p:cNvSpPr txBox="1"/>
          <p:nvPr/>
        </p:nvSpPr>
        <p:spPr>
          <a:xfrm>
            <a:off x="10947810" y="4089454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8360</a:t>
            </a:r>
            <a:endParaRPr lang="en-US" sz="4400">
              <a:latin typeface="Source Sans Pro"/>
              <a:ea typeface="Source Sans Pro"/>
              <a:cs typeface="Calibri"/>
            </a:endParaRPr>
          </a:p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4521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72125" y="121481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7030154" cy="46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108 - 12 - 12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84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990 -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530</a:t>
            </a:r>
            <a:r>
              <a:rPr lang="en-US" sz="4450" b="1" dirty="0">
                <a:solidFill>
                  <a:srgbClr val="28AFAF"/>
                </a:solidFill>
                <a:latin typeface="Source Sans Pro"/>
                <a:ea typeface="Poppins Bold"/>
                <a:cs typeface="Poppins Bold"/>
                <a:sym typeface="Poppins Bold"/>
              </a:rPr>
              <a:t>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460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6,030 - 830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5,200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=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544879" y="4032251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96600" y="4032251"/>
            <a:ext cx="457737" cy="638759"/>
            <a:chOff x="0" y="0"/>
            <a:chExt cx="728980" cy="1017270"/>
          </a:xfrm>
        </p:grpSpPr>
        <p:sp>
          <p:nvSpPr>
            <p:cNvPr id="27" name="Freeform 27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845403" y="3606925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92696" y="3607811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624146" y="3314700"/>
            <a:ext cx="31908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96600" y="3314700"/>
            <a:ext cx="27741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7A4B4F-64E0-7C93-3357-AD8FD2687775}"/>
              </a:ext>
            </a:extLst>
          </p:cNvPr>
          <p:cNvSpPr txBox="1"/>
          <p:nvPr/>
        </p:nvSpPr>
        <p:spPr>
          <a:xfrm>
            <a:off x="2362200" y="626096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497B50-D91A-5BE2-80D2-7C9F10351288}"/>
              </a:ext>
            </a:extLst>
          </p:cNvPr>
          <p:cNvSpPr txBox="1"/>
          <p:nvPr/>
        </p:nvSpPr>
        <p:spPr>
          <a:xfrm>
            <a:off x="2377022" y="7018971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8D6EA4-BD96-4A32-95DD-535E9955B60E}"/>
              </a:ext>
            </a:extLst>
          </p:cNvPr>
          <p:cNvCxnSpPr/>
          <p:nvPr/>
        </p:nvCxnSpPr>
        <p:spPr>
          <a:xfrm>
            <a:off x="2476272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6417973-8213-0776-F68F-4F03BDEC0C3D}"/>
              </a:ext>
            </a:extLst>
          </p:cNvPr>
          <p:cNvSpPr txBox="1"/>
          <p:nvPr/>
        </p:nvSpPr>
        <p:spPr>
          <a:xfrm>
            <a:off x="3638749" y="626096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FD1363-0912-2D51-01E1-C49E271221BB}"/>
              </a:ext>
            </a:extLst>
          </p:cNvPr>
          <p:cNvSpPr txBox="1"/>
          <p:nvPr/>
        </p:nvSpPr>
        <p:spPr>
          <a:xfrm>
            <a:off x="3596222" y="701897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4332BD-FE6B-5061-2AAD-8413B884834D}"/>
              </a:ext>
            </a:extLst>
          </p:cNvPr>
          <p:cNvCxnSpPr/>
          <p:nvPr/>
        </p:nvCxnSpPr>
        <p:spPr>
          <a:xfrm>
            <a:off x="3638749" y="698314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9B73FB7-8D2A-E3FC-483A-0F7EB5468C7F}"/>
              </a:ext>
            </a:extLst>
          </p:cNvPr>
          <p:cNvSpPr txBox="1"/>
          <p:nvPr/>
        </p:nvSpPr>
        <p:spPr>
          <a:xfrm>
            <a:off x="4974738" y="6286500"/>
            <a:ext cx="68084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3</a:t>
            </a:r>
            <a:endParaRPr lang="en-US" sz="4400" dirty="0">
              <a:solidFill>
                <a:srgbClr val="E51B83"/>
              </a:solidFill>
              <a:latin typeface="Source Sans Pro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3CE29A-779D-755B-21F3-39E12B930950}"/>
              </a:ext>
            </a:extLst>
          </p:cNvPr>
          <p:cNvSpPr txBox="1"/>
          <p:nvPr/>
        </p:nvSpPr>
        <p:spPr>
          <a:xfrm>
            <a:off x="4932211" y="7044509"/>
            <a:ext cx="805767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12</a:t>
            </a:r>
            <a:endParaRPr lang="en-US" sz="4400">
              <a:solidFill>
                <a:srgbClr val="E51B83"/>
              </a:solidFill>
              <a:latin typeface="Source Sans Pro"/>
              <a:ea typeface="Calibri"/>
              <a:cs typeface="Calibri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1A438D-11F3-7FE9-EF06-AA90055B4D3E}"/>
              </a:ext>
            </a:extLst>
          </p:cNvPr>
          <p:cNvCxnSpPr/>
          <p:nvPr/>
        </p:nvCxnSpPr>
        <p:spPr>
          <a:xfrm>
            <a:off x="4974738" y="7008684"/>
            <a:ext cx="680847" cy="0"/>
          </a:xfrm>
          <a:prstGeom prst="line">
            <a:avLst/>
          </a:prstGeom>
          <a:ln w="57150">
            <a:solidFill>
              <a:srgbClr val="E51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BF1A39-ABE0-F6D0-72AF-A84804557050}"/>
              </a:ext>
            </a:extLst>
          </p:cNvPr>
          <p:cNvCxnSpPr>
            <a:cxnSpLocks/>
          </p:cNvCxnSpPr>
          <p:nvPr/>
        </p:nvCxnSpPr>
        <p:spPr>
          <a:xfrm>
            <a:off x="10439400" y="5571533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22C7A51-665F-9771-F6EC-B4F270A037A8}"/>
              </a:ext>
            </a:extLst>
          </p:cNvPr>
          <p:cNvSpPr txBox="1"/>
          <p:nvPr/>
        </p:nvSpPr>
        <p:spPr>
          <a:xfrm>
            <a:off x="10229159" y="4823729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-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6DEBAA-4608-55A5-A7C9-0396370A0831}"/>
              </a:ext>
            </a:extLst>
          </p:cNvPr>
          <p:cNvSpPr txBox="1"/>
          <p:nvPr/>
        </p:nvSpPr>
        <p:spPr>
          <a:xfrm>
            <a:off x="10879329" y="5614808"/>
            <a:ext cx="1465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3839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9697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54 + 6 + 6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1,295 + 10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215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+ 270 = 700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6FBCAA-1450-1D29-D7EF-2087D303F263}"/>
              </a:ext>
            </a:extLst>
          </p:cNvPr>
          <p:cNvSpPr txBox="1"/>
          <p:nvPr/>
        </p:nvSpPr>
        <p:spPr>
          <a:xfrm>
            <a:off x="11049000" y="3913421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2549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3621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0104EF-726C-4C16-543B-6A76FC52AE23}"/>
              </a:ext>
            </a:extLst>
          </p:cNvPr>
          <p:cNvCxnSpPr>
            <a:cxnSpLocks/>
          </p:cNvCxnSpPr>
          <p:nvPr/>
        </p:nvCxnSpPr>
        <p:spPr>
          <a:xfrm>
            <a:off x="10642804" y="529590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0004AF-0329-A080-2B27-DCC8AB5D8182}"/>
              </a:ext>
            </a:extLst>
          </p:cNvPr>
          <p:cNvSpPr txBox="1"/>
          <p:nvPr/>
        </p:nvSpPr>
        <p:spPr>
          <a:xfrm>
            <a:off x="10406549" y="4647696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5351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54 + 6 + 6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66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1,295 + 10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1,305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215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430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430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+ 270 = 700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814297" y="3195871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83707" y="3195871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546AC-5094-5BE0-5B07-ED618900E310}"/>
              </a:ext>
            </a:extLst>
          </p:cNvPr>
          <p:cNvSpPr txBox="1"/>
          <p:nvPr/>
        </p:nvSpPr>
        <p:spPr>
          <a:xfrm>
            <a:off x="11049000" y="3913421"/>
            <a:ext cx="139659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2549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3621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6170</a:t>
            </a:r>
            <a:endParaRPr lang="en-US" sz="4400" dirty="0">
              <a:solidFill>
                <a:srgbClr val="E51B83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BC1F1C-AB41-6A1E-A6AC-CD885460422B}"/>
              </a:ext>
            </a:extLst>
          </p:cNvPr>
          <p:cNvCxnSpPr>
            <a:cxnSpLocks/>
          </p:cNvCxnSpPr>
          <p:nvPr/>
        </p:nvCxnSpPr>
        <p:spPr>
          <a:xfrm>
            <a:off x="10642804" y="529590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86141A0-FF55-200F-FD3D-4D5EB244BA18}"/>
              </a:ext>
            </a:extLst>
          </p:cNvPr>
          <p:cNvSpPr txBox="1"/>
          <p:nvPr/>
        </p:nvSpPr>
        <p:spPr>
          <a:xfrm>
            <a:off x="10406549" y="4647696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55407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81 + 9 + 9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2,945 + 100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325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+ 440 = 800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ECEC80-4DDD-1E8E-00BB-38BB17D5C29F}"/>
              </a:ext>
            </a:extLst>
          </p:cNvPr>
          <p:cNvSpPr txBox="1"/>
          <p:nvPr/>
        </p:nvSpPr>
        <p:spPr>
          <a:xfrm>
            <a:off x="10590676" y="3858558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6545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2689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37AA6D-9404-51FC-413F-92FD4C87E942}"/>
              </a:ext>
            </a:extLst>
          </p:cNvPr>
          <p:cNvCxnSpPr>
            <a:cxnSpLocks/>
          </p:cNvCxnSpPr>
          <p:nvPr/>
        </p:nvCxnSpPr>
        <p:spPr>
          <a:xfrm>
            <a:off x="10158466" y="5340637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11FCC-AAA9-A495-B06C-B36CE1AEB228}"/>
              </a:ext>
            </a:extLst>
          </p:cNvPr>
          <p:cNvSpPr txBox="1"/>
          <p:nvPr/>
        </p:nvSpPr>
        <p:spPr>
          <a:xfrm>
            <a:off x="9948225" y="4592833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90465" y="118972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81 + 9 + 9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99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2,945 + 100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3,045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325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650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360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+ 440 = 800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71233" y="3320558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54228" y="332634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85402" y="3320558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118FD8-5763-D8A6-C2A3-9E3A576BD45B}"/>
              </a:ext>
            </a:extLst>
          </p:cNvPr>
          <p:cNvSpPr txBox="1"/>
          <p:nvPr/>
        </p:nvSpPr>
        <p:spPr>
          <a:xfrm>
            <a:off x="10915973" y="3913421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6545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2689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5C522F-E5C3-138C-E605-1C280E54A5AC}"/>
              </a:ext>
            </a:extLst>
          </p:cNvPr>
          <p:cNvCxnSpPr>
            <a:cxnSpLocks/>
          </p:cNvCxnSpPr>
          <p:nvPr/>
        </p:nvCxnSpPr>
        <p:spPr>
          <a:xfrm>
            <a:off x="10483763" y="539550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5EDDD9B-4A30-0A92-7022-F510F1F2FC22}"/>
              </a:ext>
            </a:extLst>
          </p:cNvPr>
          <p:cNvSpPr txBox="1"/>
          <p:nvPr/>
        </p:nvSpPr>
        <p:spPr>
          <a:xfrm>
            <a:off x="10273522" y="4647696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A44168-8569-EE1B-F2A3-2EBD6EB6F4AD}"/>
              </a:ext>
            </a:extLst>
          </p:cNvPr>
          <p:cNvSpPr txBox="1"/>
          <p:nvPr/>
        </p:nvSpPr>
        <p:spPr>
          <a:xfrm>
            <a:off x="10923692" y="5438775"/>
            <a:ext cx="1465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9234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49 + 7 + 7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3,891 + 10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445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+ 160 = 700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488927-276A-37DD-01B0-F438AE172E44}"/>
              </a:ext>
            </a:extLst>
          </p:cNvPr>
          <p:cNvSpPr txBox="1"/>
          <p:nvPr/>
        </p:nvSpPr>
        <p:spPr>
          <a:xfrm>
            <a:off x="10915973" y="3913421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3367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4897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24A333-71B8-1EDE-E95D-FD2732C83394}"/>
              </a:ext>
            </a:extLst>
          </p:cNvPr>
          <p:cNvCxnSpPr>
            <a:cxnSpLocks/>
          </p:cNvCxnSpPr>
          <p:nvPr/>
        </p:nvCxnSpPr>
        <p:spPr>
          <a:xfrm>
            <a:off x="10483763" y="539550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7606FC-0791-9113-7AA7-669857A5139B}"/>
              </a:ext>
            </a:extLst>
          </p:cNvPr>
          <p:cNvSpPr txBox="1"/>
          <p:nvPr/>
        </p:nvSpPr>
        <p:spPr>
          <a:xfrm>
            <a:off x="10273522" y="4647696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99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49 + 7 + 7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63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3,891 + 10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3,901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445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890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540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+ 160 = 700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60868" y="3299598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32070" y="3299598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02153" y="3299598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D4E4E-4585-5FCE-DF6C-BEAC59ACAE94}"/>
              </a:ext>
            </a:extLst>
          </p:cNvPr>
          <p:cNvSpPr txBox="1"/>
          <p:nvPr/>
        </p:nvSpPr>
        <p:spPr>
          <a:xfrm>
            <a:off x="10915973" y="3913421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3367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4897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C1F00C-9976-0C38-2CFD-7795747277AF}"/>
              </a:ext>
            </a:extLst>
          </p:cNvPr>
          <p:cNvCxnSpPr>
            <a:cxnSpLocks/>
          </p:cNvCxnSpPr>
          <p:nvPr/>
        </p:nvCxnSpPr>
        <p:spPr>
          <a:xfrm>
            <a:off x="10483763" y="5395500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A8E5970-78EC-1359-8A2D-4B320536A388}"/>
              </a:ext>
            </a:extLst>
          </p:cNvPr>
          <p:cNvSpPr txBox="1"/>
          <p:nvPr/>
        </p:nvSpPr>
        <p:spPr>
          <a:xfrm>
            <a:off x="10273522" y="4647696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15CFE0-12B0-EE43-5A70-526C99AC1137}"/>
              </a:ext>
            </a:extLst>
          </p:cNvPr>
          <p:cNvSpPr txBox="1"/>
          <p:nvPr/>
        </p:nvSpPr>
        <p:spPr>
          <a:xfrm>
            <a:off x="10923692" y="5438775"/>
            <a:ext cx="1465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8264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17618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64 + 8 + 8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6,945 + 100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335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+ 320 = 900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39333" y="3314700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D2A07F-0B24-F0F0-8EB8-FEFA998A6405}"/>
              </a:ext>
            </a:extLst>
          </p:cNvPr>
          <p:cNvSpPr txBox="1"/>
          <p:nvPr/>
        </p:nvSpPr>
        <p:spPr>
          <a:xfrm>
            <a:off x="9075766" y="350052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9469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4728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8C39-5239-B3C6-3E46-B4F4867EF707}"/>
              </a:ext>
            </a:extLst>
          </p:cNvPr>
          <p:cNvCxnSpPr>
            <a:cxnSpLocks/>
          </p:cNvCxnSpPr>
          <p:nvPr/>
        </p:nvCxnSpPr>
        <p:spPr>
          <a:xfrm>
            <a:off x="8643556" y="498260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3BB3CA-DCAB-60F6-7713-762B2BE3D1C7}"/>
              </a:ext>
            </a:extLst>
          </p:cNvPr>
          <p:cNvSpPr txBox="1"/>
          <p:nvPr/>
        </p:nvSpPr>
        <p:spPr>
          <a:xfrm>
            <a:off x="8433315" y="423480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4" y="1221597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64 + 8 + 8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80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6,945 + 100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7,045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335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670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580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+ 320 = 900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59011" y="3257786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013297" y="3257786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4EA3E6-4C67-F08B-9158-BE45DF2930EF}"/>
              </a:ext>
            </a:extLst>
          </p:cNvPr>
          <p:cNvSpPr txBox="1"/>
          <p:nvPr/>
        </p:nvSpPr>
        <p:spPr>
          <a:xfrm>
            <a:off x="10929196" y="3955233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9469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4728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E08D8F-E23F-7CAC-A6A1-DBC789300764}"/>
              </a:ext>
            </a:extLst>
          </p:cNvPr>
          <p:cNvCxnSpPr>
            <a:cxnSpLocks/>
          </p:cNvCxnSpPr>
          <p:nvPr/>
        </p:nvCxnSpPr>
        <p:spPr>
          <a:xfrm>
            <a:off x="10496986" y="5437312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A496D43-277D-5EC5-0056-DEF70E240FEB}"/>
              </a:ext>
            </a:extLst>
          </p:cNvPr>
          <p:cNvSpPr txBox="1"/>
          <p:nvPr/>
        </p:nvSpPr>
        <p:spPr>
          <a:xfrm>
            <a:off x="10286745" y="468950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2FED54-993E-D9D7-101E-9A66AAB49A2B}"/>
              </a:ext>
            </a:extLst>
          </p:cNvPr>
          <p:cNvSpPr txBox="1"/>
          <p:nvPr/>
        </p:nvSpPr>
        <p:spPr>
          <a:xfrm>
            <a:off x="10537777" y="5480587"/>
            <a:ext cx="18642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14197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47800" y="2552700"/>
            <a:ext cx="16537298" cy="712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3605" lvl="1" indent="-451485" algn="l">
              <a:lnSpc>
                <a:spcPts val="8623"/>
              </a:lnSpc>
              <a:buAutoNum type="arabicPeriod"/>
            </a:pPr>
            <a:r>
              <a:rPr lang="en-US" sz="418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8, 16, 24, 32, </a:t>
            </a:r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</a:t>
            </a:r>
            <a:endParaRPr lang="en-US"/>
          </a:p>
          <a:p>
            <a:pPr marL="903605" lvl="1" indent="-451485">
              <a:lnSpc>
                <a:spcPts val="8623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7,306 - 100 =</a:t>
            </a: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 Bold"/>
              </a:rPr>
              <a:t>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"/>
                <a:cs typeface="Poppins Bold"/>
                <a:sym typeface="Poppins Bold"/>
              </a:rPr>
              <a:t>7,206</a:t>
            </a:r>
            <a:endParaRPr lang="en-US" sz="4150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3605" lvl="1" indent="-451485" algn="l">
              <a:lnSpc>
                <a:spcPts val="8623"/>
              </a:lnSpc>
              <a:buAutoNum type="arabicPeriod"/>
            </a:pPr>
            <a:r>
              <a:rPr lang="en-US" sz="418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350 + 25 + 25 = </a:t>
            </a:r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400</a:t>
            </a:r>
            <a:endParaRPr lang="en-US" sz="4186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3605" lvl="1" indent="-451485">
              <a:lnSpc>
                <a:spcPts val="8623"/>
              </a:lnSpc>
              <a:buAutoNum type="arabicPeriod"/>
            </a:pPr>
            <a:r>
              <a:rPr lang="en-US" sz="41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</a:t>
            </a:r>
            <a:r>
              <a:rPr lang="en-US" sz="4150" b="1" err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of</a:t>
            </a:r>
            <a:r>
              <a:rPr lang="en-US" sz="41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the 7 in this number?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7</a:t>
            </a: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,389.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"/>
                <a:cs typeface="Poppins Bold"/>
                <a:sym typeface="Poppins Bold"/>
              </a:rPr>
              <a:t>7,000</a:t>
            </a:r>
            <a:endParaRPr lang="en-US" sz="4186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3605" lvl="1" indent="-451485">
              <a:lnSpc>
                <a:spcPts val="8623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8,214</a:t>
            </a:r>
            <a:endParaRPr lang="en-US" sz="41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   Eight thousand, two hundred and fourteen</a:t>
            </a:r>
            <a:endParaRPr lang="en-US" sz="4186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algn="l">
              <a:lnSpc>
                <a:spcPts val="8623"/>
              </a:lnSpc>
            </a:pPr>
            <a:endParaRPr lang="en-US" sz="4186" b="1" dirty="0">
              <a:solidFill>
                <a:srgbClr val="28B1B0"/>
              </a:solidFill>
              <a:latin typeface="Source Sans Pro" panose="020B0503030403020204" pitchFamily="34" charset="0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83538" y="119508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108 + 12 + 12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8,992 + 10 =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Double 455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+ 140 = 700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FDE301-2B52-E078-AF89-8CF2D67A6BAE}"/>
              </a:ext>
            </a:extLst>
          </p:cNvPr>
          <p:cNvSpPr txBox="1"/>
          <p:nvPr/>
        </p:nvSpPr>
        <p:spPr>
          <a:xfrm>
            <a:off x="10929196" y="3955233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4868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5765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5BBB94-975F-7CFD-2BB1-CCB2BB924ACE}"/>
              </a:ext>
            </a:extLst>
          </p:cNvPr>
          <p:cNvCxnSpPr>
            <a:cxnSpLocks/>
          </p:cNvCxnSpPr>
          <p:nvPr/>
        </p:nvCxnSpPr>
        <p:spPr>
          <a:xfrm>
            <a:off x="10496986" y="5437312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7BD0D5-09BC-6234-38FF-6D993AB9A53E}"/>
              </a:ext>
            </a:extLst>
          </p:cNvPr>
          <p:cNvSpPr txBox="1"/>
          <p:nvPr/>
        </p:nvSpPr>
        <p:spPr>
          <a:xfrm>
            <a:off x="10286745" y="468950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9508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108 + 12 + 12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132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8,992 + 10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9,002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Double 455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910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560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+ 140 = 700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70743" y="3399810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08834" y="3399810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49000" y="3399810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B918C0-4356-6431-B82C-7259B9F3FAD7}"/>
              </a:ext>
            </a:extLst>
          </p:cNvPr>
          <p:cNvSpPr txBox="1"/>
          <p:nvPr/>
        </p:nvSpPr>
        <p:spPr>
          <a:xfrm>
            <a:off x="10929196" y="3955233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4868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5765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12E646-7DFD-8EAE-04E5-B3828FB632FD}"/>
              </a:ext>
            </a:extLst>
          </p:cNvPr>
          <p:cNvCxnSpPr>
            <a:cxnSpLocks/>
          </p:cNvCxnSpPr>
          <p:nvPr/>
        </p:nvCxnSpPr>
        <p:spPr>
          <a:xfrm>
            <a:off x="10496986" y="5437312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ADD9275-5DEB-07DF-FF8A-8D8347C28215}"/>
              </a:ext>
            </a:extLst>
          </p:cNvPr>
          <p:cNvSpPr txBox="1"/>
          <p:nvPr/>
        </p:nvSpPr>
        <p:spPr>
          <a:xfrm>
            <a:off x="10286745" y="4689508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+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57347E-BE3C-38DD-6865-5048F1DC7F41}"/>
              </a:ext>
            </a:extLst>
          </p:cNvPr>
          <p:cNvSpPr txBox="1"/>
          <p:nvPr/>
        </p:nvSpPr>
        <p:spPr>
          <a:xfrm>
            <a:off x="10537777" y="5480587"/>
            <a:ext cx="18642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10633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572125" y="120928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4 x 6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b="1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÷ 6 = 8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25 x 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0253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6  732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49B4C7-CB90-4044-FC00-1453FB115866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356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DFC589-F94E-D17A-2FD1-3D7B09515A5A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E65E51B-D0E2-1F2F-4E4E-548469C1F7B8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</a:rPr>
              <a:t>x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10030" y="116121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1 -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x 4 x 6 = 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48</a:t>
            </a:r>
            <a:endParaRPr lang="en-US" sz="445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48</a:t>
            </a:r>
            <a:r>
              <a:rPr lang="en-US" sz="4494" b="1" dirty="0">
                <a:solidFill>
                  <a:srgbClr val="28AFA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6 = 8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25 x 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  <a:endParaRPr lang="en-US" sz="4494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0253" y="7341395"/>
            <a:ext cx="3422388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6</a:t>
            </a:r>
            <a:r>
              <a:rPr lang="en-US" sz="4450" b="1" dirty="0">
                <a:solidFill>
                  <a:srgbClr val="28AFAF"/>
                </a:solidFill>
                <a:latin typeface="Source Sans Pro"/>
                <a:ea typeface="Poppins"/>
                <a:cs typeface="Poppins"/>
                <a:sym typeface="Poppins"/>
              </a:rPr>
              <a:t>  </a:t>
            </a:r>
            <a:r>
              <a:rPr lang="en-US" sz="4450" b="1" dirty="0">
                <a:latin typeface="Source Sans Pro"/>
                <a:ea typeface="Poppins"/>
                <a:cs typeface="Poppins"/>
                <a:sym typeface="Poppins"/>
              </a:rPr>
              <a:t>732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351274" y="3365069"/>
            <a:ext cx="29920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029531" y="3365069"/>
            <a:ext cx="29920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03103" y="6652829"/>
            <a:ext cx="3062227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71577" y="7228027"/>
            <a:ext cx="162639" cy="717550"/>
          </a:xfrm>
          <a:prstGeom prst="rect">
            <a:avLst/>
          </a:prstGeom>
          <a:ln>
            <a:solidFill>
              <a:srgbClr val="E51B83"/>
            </a:solidFill>
          </a:ln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381547" y="7228027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5076D7-1D8F-B739-2BCA-EEFE10389337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356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DEB659-2FB2-43F1-11A1-CCE14B9B5275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92AB2ED-017C-331D-186C-E33EC4031CD3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A6CD47-0C19-8B2B-8FCB-0C4CA30751DB}"/>
              </a:ext>
            </a:extLst>
          </p:cNvPr>
          <p:cNvSpPr txBox="1"/>
          <p:nvPr/>
        </p:nvSpPr>
        <p:spPr>
          <a:xfrm>
            <a:off x="10658917" y="5463263"/>
            <a:ext cx="1465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2136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18174" y="118523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 x 3 x 8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÷ 8 = 7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64 x 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0253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7  917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E5C5F-B7F6-1230-EB02-C47D972F5910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564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E698E6-5641-A43C-7CEA-69A9707D3DE5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CFD9C21-E5FD-DB42-25E8-BDDDB3E50E38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03103" y="120929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2 -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 x 3 x 8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72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56</a:t>
            </a:r>
            <a:r>
              <a:rPr lang="en-US" sz="4494" b="1" dirty="0">
                <a:solidFill>
                  <a:srgbClr val="28AFA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8 = 7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64 x 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0253" y="7341395"/>
            <a:ext cx="3422388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latin typeface="Source Sans Pro"/>
                <a:ea typeface="Poppins Bold"/>
                <a:cs typeface="Poppins Bold"/>
                <a:sym typeface="Poppins Bold"/>
              </a:rPr>
              <a:t>7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 </a:t>
            </a:r>
            <a:r>
              <a:rPr lang="en-US" sz="4450" b="1" dirty="0">
                <a:solidFill>
                  <a:srgbClr val="28AFAF"/>
                </a:solidFill>
                <a:latin typeface="Source Sans Pro"/>
                <a:ea typeface="Poppins Bold"/>
                <a:cs typeface="Poppins Bold"/>
                <a:sym typeface="Poppins Bold"/>
              </a:rPr>
              <a:t> </a:t>
            </a:r>
            <a:r>
              <a:rPr lang="en-US" sz="4450" b="1" dirty="0">
                <a:latin typeface="Source Sans Pro"/>
                <a:ea typeface="Poppins Bold"/>
                <a:cs typeface="Poppins Bold"/>
                <a:sym typeface="Poppins Bold"/>
              </a:rPr>
              <a:t>917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03103" y="6652829"/>
            <a:ext cx="3062227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54138" y="7190964"/>
            <a:ext cx="180079" cy="4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1"/>
              </a:lnSpc>
              <a:spcBef>
                <a:spcPct val="0"/>
              </a:spcBef>
            </a:pPr>
            <a:r>
              <a:rPr lang="en-US" sz="246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68248" y="3460461"/>
            <a:ext cx="236788" cy="57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8"/>
              </a:lnSpc>
              <a:spcBef>
                <a:spcPct val="0"/>
              </a:spcBef>
            </a:pPr>
            <a:r>
              <a:rPr lang="en-US" sz="324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A8F3E-AE0F-092B-2712-A340CBCEF005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564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F4343B-EEC8-FFFD-069B-476E5D222EF4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A7BAE1-5592-D178-917A-222B440A76F0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1E4842-CA1A-3F13-D6F6-FCD4935A5F01}"/>
              </a:ext>
            </a:extLst>
          </p:cNvPr>
          <p:cNvSpPr txBox="1"/>
          <p:nvPr/>
        </p:nvSpPr>
        <p:spPr>
          <a:xfrm>
            <a:off x="10658917" y="5463263"/>
            <a:ext cx="1465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3948</a:t>
            </a:r>
            <a:endParaRPr lang="en-US" sz="4400" dirty="0">
              <a:solidFill>
                <a:srgbClr val="E51B83"/>
              </a:solidFill>
            </a:endParaRP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8C775ADC-791E-DB02-7ED4-37606A1F5350}"/>
              </a:ext>
            </a:extLst>
          </p:cNvPr>
          <p:cNvSpPr txBox="1"/>
          <p:nvPr/>
        </p:nvSpPr>
        <p:spPr>
          <a:xfrm>
            <a:off x="11071008" y="3465568"/>
            <a:ext cx="236788" cy="57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8"/>
              </a:lnSpc>
              <a:spcBef>
                <a:spcPct val="0"/>
              </a:spcBef>
            </a:pPr>
            <a:r>
              <a:rPr lang="en-US" sz="324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52600" y="123772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 x 6 x 3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÷ 9 = 6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0 x 49 =</a:t>
            </a:r>
            <a:endParaRPr lang="en-US" sz="48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9778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8  256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34AC21-BC9B-9F07-0CE4-F5CD03326B02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805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4516E8-148B-A002-4F50-DE4841B0866A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7982C0-04A3-C820-B301-674D5E1A1799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52600" y="125873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6 x 3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72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54</a:t>
            </a:r>
            <a:r>
              <a:rPr lang="en-US" sz="4494" b="1" dirty="0">
                <a:solidFill>
                  <a:srgbClr val="28AFA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9 = 6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0 x 49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9778" y="7341395"/>
            <a:ext cx="3422388" cy="75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50" b="1" dirty="0">
                <a:latin typeface="Source Sans Pro"/>
                <a:ea typeface="Poppins Bold"/>
                <a:cs typeface="Poppins Bold"/>
                <a:sym typeface="Poppins Bold"/>
              </a:rPr>
              <a:t>8</a:t>
            </a:r>
            <a:r>
              <a:rPr lang="en-US" sz="4450" b="1" dirty="0">
                <a:solidFill>
                  <a:srgbClr val="28AFAF"/>
                </a:solidFill>
                <a:latin typeface="Source Sans Pro"/>
                <a:ea typeface="Poppins Bold"/>
                <a:cs typeface="Poppins Bold"/>
                <a:sym typeface="Poppins Bold"/>
              </a:rPr>
              <a:t>  </a:t>
            </a:r>
            <a:r>
              <a:rPr lang="en-US" sz="4450" b="1" dirty="0">
                <a:latin typeface="Source Sans Pro"/>
                <a:ea typeface="Poppins Bold"/>
                <a:cs typeface="Poppins Bold"/>
                <a:sym typeface="Poppins Bold"/>
              </a:rPr>
              <a:t>256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026752" y="6717673"/>
            <a:ext cx="2866820" cy="74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0"/>
              </a:lnSpc>
              <a:spcBef>
                <a:spcPct val="0"/>
              </a:spcBef>
            </a:pPr>
            <a:r>
              <a:rPr lang="en-US" sz="4207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0972" y="7203120"/>
            <a:ext cx="180079" cy="4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1"/>
              </a:lnSpc>
              <a:spcBef>
                <a:spcPct val="0"/>
              </a:spcBef>
            </a:pPr>
            <a:r>
              <a:rPr lang="en-US" sz="246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10042" y="7266127"/>
            <a:ext cx="100239" cy="4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1"/>
              </a:lnSpc>
              <a:spcBef>
                <a:spcPct val="0"/>
              </a:spcBef>
            </a:pPr>
            <a:r>
              <a:rPr lang="en-US" sz="246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91452" y="3397846"/>
            <a:ext cx="258981" cy="57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8"/>
              </a:lnSpc>
              <a:spcBef>
                <a:spcPct val="0"/>
              </a:spcBef>
            </a:pPr>
            <a:r>
              <a:rPr lang="en-US" sz="324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BB6A82-18D2-D551-D1F2-69817F2A87E8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805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8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D8BB86-0551-D806-E3D4-9B723453A944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23FE0C-45AD-603F-00E6-DA1DB0B5F74B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A0E1A-CC42-5F53-38B1-34610A288252}"/>
              </a:ext>
            </a:extLst>
          </p:cNvPr>
          <p:cNvSpPr txBox="1"/>
          <p:nvPr/>
        </p:nvSpPr>
        <p:spPr>
          <a:xfrm>
            <a:off x="10658917" y="5463263"/>
            <a:ext cx="1465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6440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52600" y="121935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8 x 3 = </a:t>
            </a:r>
            <a:endParaRPr lang="en-US"/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450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</a:t>
            </a:r>
            <a:r>
              <a:rPr lang="en-US" sz="445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÷ 8 = 8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0 x 82 =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9778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7  364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1B2B0-F44C-7C62-40A4-AABA7CE18D59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760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</a:t>
            </a:r>
            <a:endParaRPr lang="en-US" sz="4400">
              <a:latin typeface="Calibri"/>
              <a:ea typeface="Calibri"/>
              <a:cs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296C54-B536-BC95-A14E-D1CF70D8A97F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D4DF04-A8D6-C983-FD7B-C542171E0265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572125" y="120790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8 x 3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96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64</a:t>
            </a:r>
            <a:r>
              <a:rPr lang="en-US" sz="4494" b="1" dirty="0">
                <a:solidFill>
                  <a:srgbClr val="28AFA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8 = 8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0 x 82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9778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7  364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026752" y="6717673"/>
            <a:ext cx="2866820" cy="74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0"/>
              </a:lnSpc>
              <a:spcBef>
                <a:spcPct val="0"/>
              </a:spcBef>
            </a:pPr>
            <a:r>
              <a:rPr lang="en-US" sz="4207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0972" y="7266127"/>
            <a:ext cx="184408" cy="4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1"/>
              </a:lnSpc>
              <a:spcBef>
                <a:spcPct val="0"/>
              </a:spcBef>
            </a:pPr>
            <a:r>
              <a:rPr lang="en-US" sz="246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10042" y="7266127"/>
            <a:ext cx="100239" cy="4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1"/>
              </a:lnSpc>
              <a:spcBef>
                <a:spcPct val="0"/>
              </a:spcBef>
            </a:pPr>
            <a:r>
              <a:rPr lang="en-US" sz="246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090898" y="3421769"/>
            <a:ext cx="258595" cy="57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8"/>
              </a:lnSpc>
              <a:spcBef>
                <a:spcPct val="0"/>
              </a:spcBef>
            </a:pPr>
            <a:r>
              <a:rPr lang="en-US" sz="324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B6D040-26A0-9208-3A5B-A4217E834DC9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760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9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7D4A8C-3CD9-71AF-60E7-581DF6687CC1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32AEB6D-3B77-9827-493B-2EABDB379086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5E77F6-4221-943D-6DB4-AF184B83FE16}"/>
              </a:ext>
            </a:extLst>
          </p:cNvPr>
          <p:cNvSpPr txBox="1"/>
          <p:nvPr/>
        </p:nvSpPr>
        <p:spPr>
          <a:xfrm>
            <a:off x="10658917" y="5463263"/>
            <a:ext cx="1465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6840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7, 14, 21, 28, </a:t>
            </a:r>
            <a:r>
              <a:rPr lang="en-US" sz="4442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endParaRPr lang="en-US"/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5,937 + 1,000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130 + 35 + 35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8 in this number? 9,0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8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5.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9,054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572125" y="120929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 x 7 x 4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800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___</a:t>
            </a:r>
            <a:r>
              <a:rPr lang="en-US" sz="48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 </a:t>
            </a: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÷ 12 = 9</a:t>
            </a:r>
            <a:endParaRPr lang="en-US" sz="44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58 x 0 =</a:t>
            </a:r>
            <a:endParaRPr lang="en-US" sz="48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70280" lvl="1" indent="-485140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9778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6  804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01251-175A-B4A1-D775-DED640CCCB8C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698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</a:t>
            </a:r>
            <a:endParaRPr lang="en-US" sz="440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25B21D-E411-637A-8D1B-51A663CD626E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C11A982-DEE5-DDD1-3DF3-DCC5A43EB202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>
              <a:latin typeface="Source Sans Pro"/>
              <a:ea typeface="Source Sans Pr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752600" y="123197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5 -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253" y="3039447"/>
            <a:ext cx="7030154" cy="583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 x 7 x 4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140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108</a:t>
            </a:r>
            <a:r>
              <a:rPr lang="en-US" sz="4494" b="1" dirty="0">
                <a:solidFill>
                  <a:srgbClr val="28AFA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÷ 12 = 9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58 x 0 = </a:t>
            </a:r>
            <a:r>
              <a:rPr lang="en-US" sz="4494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0</a:t>
            </a:r>
          </a:p>
          <a:p>
            <a:pPr marL="970397" lvl="1" indent="-485199" algn="l">
              <a:lnSpc>
                <a:spcPts val="9258"/>
              </a:lnSpc>
              <a:buAutoNum type="arabicPeriod"/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9258"/>
              </a:lnSpc>
            </a:pPr>
            <a:endParaRPr lang="en-US" sz="4494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92763" y="3769404"/>
            <a:ext cx="2882147" cy="76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9"/>
              </a:lnSpc>
              <a:spcBef>
                <a:spcPct val="0"/>
              </a:spcBef>
            </a:pPr>
            <a:r>
              <a:rPr lang="en-US" sz="444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9778" y="7341395"/>
            <a:ext cx="3422388" cy="80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en-US" sz="4494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6  804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670810" y="7342327"/>
            <a:ext cx="12133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651760" y="7342327"/>
            <a:ext cx="0" cy="79930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929580" y="6686684"/>
            <a:ext cx="2963991" cy="77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  <a:spcBef>
                <a:spcPct val="0"/>
              </a:spcBef>
            </a:pPr>
            <a:r>
              <a:rPr lang="en-US" sz="4350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0972" y="7203120"/>
            <a:ext cx="180079" cy="4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1"/>
              </a:lnSpc>
              <a:spcBef>
                <a:spcPct val="0"/>
              </a:spcBef>
            </a:pPr>
            <a:r>
              <a:rPr lang="en-US" sz="246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11576" y="7266127"/>
            <a:ext cx="180079" cy="448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1"/>
              </a:lnSpc>
              <a:spcBef>
                <a:spcPct val="0"/>
              </a:spcBef>
            </a:pPr>
            <a:r>
              <a:rPr lang="en-US" sz="2465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91882" y="3438824"/>
            <a:ext cx="258595" cy="57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8"/>
              </a:lnSpc>
              <a:spcBef>
                <a:spcPct val="0"/>
              </a:spcBef>
            </a:pPr>
            <a:r>
              <a:rPr lang="en-US" sz="324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70139" y="3438824"/>
            <a:ext cx="261490" cy="57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8"/>
              </a:lnSpc>
              <a:spcBef>
                <a:spcPct val="0"/>
              </a:spcBef>
            </a:pPr>
            <a:r>
              <a:rPr lang="en-US" sz="324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05881A-B21A-1EF3-D68D-99E030CDA473}"/>
              </a:ext>
            </a:extLst>
          </p:cNvPr>
          <p:cNvSpPr txBox="1"/>
          <p:nvPr/>
        </p:nvSpPr>
        <p:spPr>
          <a:xfrm>
            <a:off x="10651198" y="3937909"/>
            <a:ext cx="139659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698</a:t>
            </a:r>
            <a:endParaRPr lang="en-US" sz="4400" b="1" dirty="0">
              <a:latin typeface="Source Sans Pro"/>
              <a:ea typeface="Source Sans Pro"/>
              <a:cs typeface="Poppins"/>
            </a:endParaRPr>
          </a:p>
          <a:p>
            <a:pPr algn="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7</a:t>
            </a:r>
            <a:endParaRPr lang="en-US" sz="4400" dirty="0">
              <a:latin typeface="Source Sans Pro"/>
              <a:ea typeface="Source Sans Pro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EFF27F-C0E9-84E9-C305-9C2A19B86D15}"/>
              </a:ext>
            </a:extLst>
          </p:cNvPr>
          <p:cNvCxnSpPr>
            <a:cxnSpLocks/>
          </p:cNvCxnSpPr>
          <p:nvPr/>
        </p:nvCxnSpPr>
        <p:spPr>
          <a:xfrm>
            <a:off x="10218988" y="5419988"/>
            <a:ext cx="18642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B900C28-AEB6-4D64-237C-6927DEAC25B6}"/>
              </a:ext>
            </a:extLst>
          </p:cNvPr>
          <p:cNvSpPr txBox="1"/>
          <p:nvPr/>
        </p:nvSpPr>
        <p:spPr>
          <a:xfrm>
            <a:off x="10008747" y="4672184"/>
            <a:ext cx="80787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>
                <a:latin typeface="Source Sans Pro"/>
                <a:ea typeface="Source Sans Pro"/>
                <a:cs typeface="Poppins"/>
                <a:sym typeface="Poppins"/>
              </a:rPr>
              <a:t>x</a:t>
            </a:r>
            <a:endParaRPr lang="en-US" sz="4400" dirty="0">
              <a:latin typeface="Source Sans Pro"/>
              <a:ea typeface="Source Sans Pro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963A8E-4A63-FA5E-E2C7-F9947D191D9B}"/>
              </a:ext>
            </a:extLst>
          </p:cNvPr>
          <p:cNvSpPr txBox="1"/>
          <p:nvPr/>
        </p:nvSpPr>
        <p:spPr>
          <a:xfrm>
            <a:off x="10658917" y="5463263"/>
            <a:ext cx="1465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E51B83"/>
                </a:solidFill>
                <a:latin typeface="Source Sans Pro" panose="020B0503030403020204" pitchFamily="34" charset="0"/>
                <a:cs typeface="Poppins"/>
                <a:sym typeface="Poppins"/>
              </a:rPr>
              <a:t>4886</a:t>
            </a:r>
            <a:endParaRPr lang="en-US" sz="4400" dirty="0">
              <a:solidFill>
                <a:srgbClr val="E51B8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83625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3 -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47968"/>
            <a:ext cx="16315745" cy="615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3605" lvl="1" indent="-451485" algn="l">
              <a:lnSpc>
                <a:spcPts val="8623"/>
              </a:lnSpc>
              <a:buAutoNum type="arabicPeriod"/>
            </a:pPr>
            <a:r>
              <a:rPr lang="en-US" sz="418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7, 14, 21, 28, </a:t>
            </a:r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35</a:t>
            </a:r>
            <a:endParaRPr lang="en-US"/>
          </a:p>
          <a:p>
            <a:pPr marL="903605" lvl="1" indent="-451485" algn="l">
              <a:lnSpc>
                <a:spcPts val="8623"/>
              </a:lnSpc>
              <a:buAutoNum type="arabicPeriod"/>
            </a:pPr>
            <a:r>
              <a:rPr lang="en-US" sz="418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5,937 + 1,000 = </a:t>
            </a:r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6,937</a:t>
            </a:r>
            <a:endParaRPr lang="en-US" sz="4186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3605" lvl="1" indent="-451485" algn="l">
              <a:lnSpc>
                <a:spcPts val="8623"/>
              </a:lnSpc>
              <a:buAutoNum type="arabicPeriod"/>
            </a:pPr>
            <a:r>
              <a:rPr lang="en-US" sz="418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130 + 35 + 35 = </a:t>
            </a:r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200</a:t>
            </a:r>
            <a:endParaRPr lang="en-US" sz="4186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3605" lvl="1" indent="-451485">
              <a:lnSpc>
                <a:spcPts val="8623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</a:t>
            </a:r>
            <a:r>
              <a:rPr lang="en-US" sz="4150" b="1" dirty="0" err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of</a:t>
            </a: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the 8 in this number? 9,0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8</a:t>
            </a: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5. 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80</a:t>
            </a:r>
            <a:endParaRPr lang="en-US" sz="41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903605" lvl="1" indent="-451485">
              <a:lnSpc>
                <a:spcPts val="8623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9,054</a:t>
            </a:r>
            <a:endParaRPr lang="en-US" sz="41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/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</a:t>
            </a:r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"/>
                <a:cs typeface="Poppins Bold"/>
                <a:sym typeface="Poppins Bold"/>
              </a:rPr>
              <a:t>N</a:t>
            </a:r>
            <a:r>
              <a:rPr lang="en-US" sz="4186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ine thousand and fifty-four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2628918"/>
            <a:ext cx="17338569" cy="577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9, 18, 27, 36, 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"/>
                <a:cs typeface="Poppins"/>
                <a:sym typeface="Poppins"/>
              </a:rPr>
              <a:t>__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4,027 - 100 =</a:t>
            </a:r>
            <a:endParaRPr lang="en-US" sz="4400" b="1" dirty="0">
              <a:solidFill>
                <a:srgbClr val="E51B83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958850" lvl="1" indent="-479425" algn="l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410 + 15 + 15 =</a:t>
            </a:r>
            <a:endParaRPr lang="en-US" sz="4400" b="1" dirty="0">
              <a:solidFill>
                <a:srgbClr val="E51B83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the 5 in this number? 6,36</a:t>
            </a:r>
            <a:r>
              <a:rPr lang="en-US" sz="440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5</a:t>
            </a: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.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958850" lvl="1" indent="-479425">
              <a:lnSpc>
                <a:spcPts val="9151"/>
              </a:lnSpc>
              <a:buAutoNum type="arabicPeriod"/>
            </a:pPr>
            <a:r>
              <a:rPr lang="en-US" sz="44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5,902</a:t>
            </a:r>
            <a:endParaRPr lang="en-US" sz="44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3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52600" y="118998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4 - </a:t>
            </a:r>
            <a:r>
              <a:rPr lang="en-US" sz="7500" b="1" dirty="0">
                <a:solidFill>
                  <a:srgbClr val="E51B83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0253" y="2647968"/>
            <a:ext cx="16315745" cy="644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2335" lvl="1" indent="-450850" algn="l">
              <a:lnSpc>
                <a:spcPts val="8611"/>
              </a:lnSpc>
              <a:buAutoNum type="arabicPeriod"/>
            </a:pPr>
            <a:r>
              <a:rPr lang="en-US" sz="418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9, 18, 27, 36, </a:t>
            </a:r>
            <a:r>
              <a:rPr lang="en-US" sz="4180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45</a:t>
            </a:r>
            <a:endParaRPr lang="en-US"/>
          </a:p>
          <a:p>
            <a:pPr marL="902335" lvl="1" indent="-450850" algn="l">
              <a:lnSpc>
                <a:spcPts val="8611"/>
              </a:lnSpc>
              <a:buAutoNum type="arabicPeriod"/>
            </a:pPr>
            <a:r>
              <a:rPr lang="en-US" sz="418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4,027 - 100 = </a:t>
            </a:r>
            <a:r>
              <a:rPr lang="en-US" sz="4180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3,927</a:t>
            </a:r>
            <a:endParaRPr lang="en-US" sz="4180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2335" lvl="1" indent="-450850" algn="l">
              <a:lnSpc>
                <a:spcPts val="8611"/>
              </a:lnSpc>
              <a:buAutoNum type="arabicPeriod"/>
            </a:pPr>
            <a:r>
              <a:rPr lang="en-US" sz="418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410 + 15 + 15 = </a:t>
            </a:r>
            <a:r>
              <a:rPr lang="en-US" sz="4180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440</a:t>
            </a:r>
            <a:endParaRPr lang="en-US" sz="4180" b="1" dirty="0">
              <a:solidFill>
                <a:srgbClr val="E51B83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902335" lvl="1" indent="-450850">
              <a:lnSpc>
                <a:spcPts val="8611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What is the value of </a:t>
            </a:r>
            <a:r>
              <a:rPr lang="en-US" sz="4150" b="1" dirty="0" err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of</a:t>
            </a: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the 5 in this number? 6,36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5</a:t>
            </a: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.  </a:t>
            </a:r>
            <a:r>
              <a:rPr lang="en-US" sz="4150" b="1" dirty="0">
                <a:solidFill>
                  <a:srgbClr val="E51B83"/>
                </a:solidFill>
                <a:latin typeface="Source Sans Pro"/>
                <a:ea typeface="Poppins Bold"/>
                <a:cs typeface="Poppins Bold"/>
                <a:sym typeface="Poppins Bold"/>
              </a:rPr>
              <a:t>5</a:t>
            </a:r>
            <a:endParaRPr lang="en-US" sz="4150" b="1" dirty="0">
              <a:solidFill>
                <a:srgbClr val="E51B83"/>
              </a:solidFill>
              <a:latin typeface="Source Sans Pro"/>
              <a:ea typeface="Poppins Bold"/>
              <a:cs typeface="Poppins Bold"/>
            </a:endParaRPr>
          </a:p>
          <a:p>
            <a:pPr marL="902335" lvl="1" indent="-450850">
              <a:lnSpc>
                <a:spcPts val="8611"/>
              </a:lnSpc>
              <a:buAutoNum type="arabicPeriod"/>
            </a:pPr>
            <a:r>
              <a:rPr lang="en-US" sz="41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Write this number in words: 5,902</a:t>
            </a:r>
            <a:endParaRPr lang="en-US" sz="41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611"/>
              </a:lnSpc>
            </a:pPr>
            <a:r>
              <a:rPr lang="en-US" sz="4180" b="1" dirty="0">
                <a:solidFill>
                  <a:srgbClr val="E51B83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    Five thousand, nine hundred and two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E5E288730644090FB15644348E1C8" ma:contentTypeVersion="17" ma:contentTypeDescription="Create a new document." ma:contentTypeScope="" ma:versionID="41e14ad89c844ef0915a17a5adc09fa6">
  <xsd:schema xmlns:xsd="http://www.w3.org/2001/XMLSchema" xmlns:xs="http://www.w3.org/2001/XMLSchema" xmlns:p="http://schemas.microsoft.com/office/2006/metadata/properties" xmlns:ns2="1d11c2a6-ab5a-4868-b26a-b87c3133bad3" xmlns:ns3="442b65f7-1ac1-43fd-9981-f38506c69b9f" targetNamespace="http://schemas.microsoft.com/office/2006/metadata/properties" ma:root="true" ma:fieldsID="e133eab8ebf752251b23a050421f9e94" ns2:_="" ns3:_="">
    <xsd:import namespace="1d11c2a6-ab5a-4868-b26a-b87c3133bad3"/>
    <xsd:import namespace="442b65f7-1ac1-43fd-9981-f38506c69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1c2a6-ab5a-4868-b26a-b87c3133ba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ccba20a-de36-434c-a2ba-4bf17ac575fb}" ma:internalName="TaxCatchAll" ma:showField="CatchAllData" ma:web="1d11c2a6-ab5a-4868-b26a-b87c3133b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b65f7-1ac1-43fd-9981-f38506c69b9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7e9bbfb-a8e6-46eb-af7e-63cc1449cd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11c2a6-ab5a-4868-b26a-b87c3133bad3" xsi:nil="true"/>
    <lcf76f155ced4ddcb4097134ff3c332f xmlns="442b65f7-1ac1-43fd-9981-f38506c69b9f">
      <Terms xmlns="http://schemas.microsoft.com/office/infopath/2007/PartnerControls"/>
    </lcf76f155ced4ddcb4097134ff3c332f>
    <_Flow_SignoffStatus xmlns="442b65f7-1ac1-43fd-9981-f38506c69b9f" xsi:nil="true"/>
  </documentManagement>
</p:properties>
</file>

<file path=customXml/itemProps1.xml><?xml version="1.0" encoding="utf-8"?>
<ds:datastoreItem xmlns:ds="http://schemas.openxmlformats.org/officeDocument/2006/customXml" ds:itemID="{E7579976-9228-46E0-B3F6-85127FB8B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1c2a6-ab5a-4868-b26a-b87c3133bad3"/>
    <ds:schemaRef ds:uri="442b65f7-1ac1-43fd-9981-f38506c69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778DB-0A0F-4628-96F6-A062D2FA3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F1DA9-423A-4E3A-B757-BB78C32E3678}">
  <ds:schemaRefs>
    <ds:schemaRef ds:uri="http://schemas.microsoft.com/office/infopath/2007/PartnerControls"/>
    <ds:schemaRef ds:uri="http://schemas.openxmlformats.org/package/2006/metadata/core-properties"/>
    <ds:schemaRef ds:uri="442b65f7-1ac1-43fd-9981-f38506c69b9f"/>
    <ds:schemaRef ds:uri="1d11c2a6-ab5a-4868-b26a-b87c3133bad3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d2072689-b1a2-4873-a713-d6b4a62aa141"/>
    <ds:schemaRef ds:uri="ffc8707a-8127-4f35-8ef5-7e8f940439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2499</Words>
  <Application>Microsoft Office PowerPoint</Application>
  <PresentationFormat>Custom</PresentationFormat>
  <Paragraphs>648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Dreambox Maths</dc:title>
  <cp:lastModifiedBy>office 4</cp:lastModifiedBy>
  <cp:revision>269</cp:revision>
  <dcterms:created xsi:type="dcterms:W3CDTF">2006-08-16T00:00:00Z</dcterms:created>
  <dcterms:modified xsi:type="dcterms:W3CDTF">2025-12-18T15:45:15Z</dcterms:modified>
  <dc:identifier>DAG2Qr1G2Sk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0x0101007B0E5E288730644090FB15644348E1C8</vt:lpwstr>
  </property>
  <property fmtid="{D5CDD505-2E9C-101B-9397-08002B2CF9AE}" pid="3" name="MediaServiceImageTags">
    <vt:lpwstr/>
  </property>
</Properties>
</file>