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6"/>
  </p:notesMasterIdLst>
  <p:sldIdLst>
    <p:sldId id="319" r:id="rId5"/>
    <p:sldId id="257" r:id="rId6"/>
    <p:sldId id="258" r:id="rId7"/>
    <p:sldId id="259" r:id="rId8"/>
    <p:sldId id="32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18288000" cy="10287000"/>
  <p:notesSz cx="6858000" cy="9144000"/>
  <p:embeddedFontLst>
    <p:embeddedFont>
      <p:font typeface="Source Sans Pro" panose="020B0503030403020204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9FF"/>
    <a:srgbClr val="DC2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8E05-638D-25B5-B2AF-1246A5D05A39}" v="40" dt="2025-12-18T14:30:51.033"/>
    <p1510:client id="{B317C056-8ECA-9804-3DFD-C95C8025F27C}" v="82" dt="2025-12-18T13:50:2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4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arton" userId="S::caroline.barton@daisyeducationuk.com::8d0280b4-9f86-475c-a261-01642e6fa213" providerId="AD" clId="Web-{B317C056-8ECA-9804-3DFD-C95C8025F27C}"/>
    <pc:docChg chg="modSld">
      <pc:chgData name="Caroline Barton" userId="S::caroline.barton@daisyeducationuk.com::8d0280b4-9f86-475c-a261-01642e6fa213" providerId="AD" clId="Web-{B317C056-8ECA-9804-3DFD-C95C8025F27C}" dt="2025-12-18T13:50:19.700" v="35" actId="20577"/>
      <pc:docMkLst>
        <pc:docMk/>
      </pc:docMkLst>
      <pc:sldChg chg="modSp">
        <pc:chgData name="Caroline Barton" userId="S::caroline.barton@daisyeducationuk.com::8d0280b4-9f86-475c-a261-01642e6fa213" providerId="AD" clId="Web-{B317C056-8ECA-9804-3DFD-C95C8025F27C}" dt="2025-12-18T13:35:57.205" v="1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B317C056-8ECA-9804-3DFD-C95C8025F27C}" dt="2025-12-18T13:35:57.205" v="1" actId="20577"/>
          <ac:spMkLst>
            <pc:docMk/>
            <pc:sldMk cId="0" sldId="265"/>
            <ac:spMk id="21" creationId="{3C967927-0095-81D3-FDE3-2AD48C544C65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36:45.554" v="4" actId="20577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B317C056-8ECA-9804-3DFD-C95C8025F27C}" dt="2025-12-18T13:36:45.554" v="4" actId="20577"/>
          <ac:spMkLst>
            <pc:docMk/>
            <pc:sldMk cId="0" sldId="266"/>
            <ac:spMk id="20" creationId="{782F2BC0-265E-84E8-72F7-8A47B2CA89B7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37:24.588" v="6" actId="20577"/>
        <pc:sldMkLst>
          <pc:docMk/>
          <pc:sldMk cId="0" sldId="267"/>
        </pc:sldMkLst>
        <pc:spChg chg="mod">
          <ac:chgData name="Caroline Barton" userId="S::caroline.barton@daisyeducationuk.com::8d0280b4-9f86-475c-a261-01642e6fa213" providerId="AD" clId="Web-{B317C056-8ECA-9804-3DFD-C95C8025F27C}" dt="2025-12-18T13:37:24.588" v="6" actId="20577"/>
          <ac:spMkLst>
            <pc:docMk/>
            <pc:sldMk cId="0" sldId="267"/>
            <ac:spMk id="21" creationId="{61E2B6FE-5094-CC93-4651-4F574E2A151D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37:35.651" v="9" actId="20577"/>
        <pc:sldMkLst>
          <pc:docMk/>
          <pc:sldMk cId="0" sldId="268"/>
        </pc:sldMkLst>
        <pc:spChg chg="mod">
          <ac:chgData name="Caroline Barton" userId="S::caroline.barton@daisyeducationuk.com::8d0280b4-9f86-475c-a261-01642e6fa213" providerId="AD" clId="Web-{B317C056-8ECA-9804-3DFD-C95C8025F27C}" dt="2025-12-18T13:37:35.651" v="9" actId="20577"/>
          <ac:spMkLst>
            <pc:docMk/>
            <pc:sldMk cId="0" sldId="268"/>
            <ac:spMk id="20" creationId="{3F525257-0DC2-374E-F010-DE711AE1E6AC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38:46.312" v="10" actId="20577"/>
        <pc:sldMkLst>
          <pc:docMk/>
          <pc:sldMk cId="0" sldId="275"/>
        </pc:sldMkLst>
        <pc:spChg chg="mod">
          <ac:chgData name="Caroline Barton" userId="S::caroline.barton@daisyeducationuk.com::8d0280b4-9f86-475c-a261-01642e6fa213" providerId="AD" clId="Web-{B317C056-8ECA-9804-3DFD-C95C8025F27C}" dt="2025-12-18T13:38:46.312" v="10" actId="20577"/>
          <ac:spMkLst>
            <pc:docMk/>
            <pc:sldMk cId="0" sldId="27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0:27.661" v="12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B317C056-8ECA-9804-3DFD-C95C8025F27C}" dt="2025-12-18T13:40:27.661" v="12" actId="20577"/>
          <ac:spMkLst>
            <pc:docMk/>
            <pc:sldMk cId="0" sldId="29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1:08.679" v="13" actId="20577"/>
        <pc:sldMkLst>
          <pc:docMk/>
          <pc:sldMk cId="0" sldId="291"/>
        </pc:sldMkLst>
        <pc:spChg chg="mod">
          <ac:chgData name="Caroline Barton" userId="S::caroline.barton@daisyeducationuk.com::8d0280b4-9f86-475c-a261-01642e6fa213" providerId="AD" clId="Web-{B317C056-8ECA-9804-3DFD-C95C8025F27C}" dt="2025-12-18T13:41:08.679" v="13" actId="20577"/>
          <ac:spMkLst>
            <pc:docMk/>
            <pc:sldMk cId="0" sldId="29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1:24.789" v="16" actId="20577"/>
        <pc:sldMkLst>
          <pc:docMk/>
          <pc:sldMk cId="0" sldId="292"/>
        </pc:sldMkLst>
        <pc:spChg chg="mod">
          <ac:chgData name="Caroline Barton" userId="S::caroline.barton@daisyeducationuk.com::8d0280b4-9f86-475c-a261-01642e6fa213" providerId="AD" clId="Web-{B317C056-8ECA-9804-3DFD-C95C8025F27C}" dt="2025-12-18T13:41:24.789" v="16" actId="20577"/>
          <ac:spMkLst>
            <pc:docMk/>
            <pc:sldMk cId="0" sldId="292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2:19.650" v="19" actId="20577"/>
        <pc:sldMkLst>
          <pc:docMk/>
          <pc:sldMk cId="0" sldId="293"/>
        </pc:sldMkLst>
        <pc:spChg chg="mod">
          <ac:chgData name="Caroline Barton" userId="S::caroline.barton@daisyeducationuk.com::8d0280b4-9f86-475c-a261-01642e6fa213" providerId="AD" clId="Web-{B317C056-8ECA-9804-3DFD-C95C8025F27C}" dt="2025-12-18T13:42:19.650" v="19" actId="20577"/>
          <ac:spMkLst>
            <pc:docMk/>
            <pc:sldMk cId="0" sldId="293"/>
            <ac:spMk id="26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4:10.497" v="24" actId="20577"/>
        <pc:sldMkLst>
          <pc:docMk/>
          <pc:sldMk cId="0" sldId="295"/>
        </pc:sldMkLst>
        <pc:spChg chg="mod">
          <ac:chgData name="Caroline Barton" userId="S::caroline.barton@daisyeducationuk.com::8d0280b4-9f86-475c-a261-01642e6fa213" providerId="AD" clId="Web-{B317C056-8ECA-9804-3DFD-C95C8025F27C}" dt="2025-12-18T13:44:10.497" v="24" actId="20577"/>
          <ac:spMkLst>
            <pc:docMk/>
            <pc:sldMk cId="0" sldId="295"/>
            <ac:spMk id="26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3:51.187" v="22" actId="20577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B317C056-8ECA-9804-3DFD-C95C8025F27C}" dt="2025-12-18T13:43:51.187" v="22" actId="20577"/>
          <ac:spMkLst>
            <pc:docMk/>
            <pc:sldMk cId="0" sldId="296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5:00.467" v="27" actId="20577"/>
        <pc:sldMkLst>
          <pc:docMk/>
          <pc:sldMk cId="0" sldId="298"/>
        </pc:sldMkLst>
        <pc:spChg chg="mod">
          <ac:chgData name="Caroline Barton" userId="S::caroline.barton@daisyeducationuk.com::8d0280b4-9f86-475c-a261-01642e6fa213" providerId="AD" clId="Web-{B317C056-8ECA-9804-3DFD-C95C8025F27C}" dt="2025-12-18T13:45:00.467" v="27" actId="20577"/>
          <ac:spMkLst>
            <pc:docMk/>
            <pc:sldMk cId="0" sldId="29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48:27.612" v="32" actId="20577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B317C056-8ECA-9804-3DFD-C95C8025F27C}" dt="2025-12-18T13:48:27.612" v="32" actId="20577"/>
          <ac:spMkLst>
            <pc:docMk/>
            <pc:sldMk cId="0" sldId="31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50:03.119" v="34" actId="20577"/>
        <pc:sldMkLst>
          <pc:docMk/>
          <pc:sldMk cId="0" sldId="311"/>
        </pc:sldMkLst>
        <pc:spChg chg="mod">
          <ac:chgData name="Caroline Barton" userId="S::caroline.barton@daisyeducationuk.com::8d0280b4-9f86-475c-a261-01642e6fa213" providerId="AD" clId="Web-{B317C056-8ECA-9804-3DFD-C95C8025F27C}" dt="2025-12-18T13:50:03.119" v="34" actId="20577"/>
          <ac:spMkLst>
            <pc:docMk/>
            <pc:sldMk cId="0" sldId="311"/>
            <ac:spMk id="10" creationId="{D0498652-6138-CEC8-33AB-E1F8029B6ED5}"/>
          </ac:spMkLst>
        </pc:spChg>
      </pc:sldChg>
      <pc:sldChg chg="modSp">
        <pc:chgData name="Caroline Barton" userId="S::caroline.barton@daisyeducationuk.com::8d0280b4-9f86-475c-a261-01642e6fa213" providerId="AD" clId="Web-{B317C056-8ECA-9804-3DFD-C95C8025F27C}" dt="2025-12-18T13:50:19.700" v="35" actId="20577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B317C056-8ECA-9804-3DFD-C95C8025F27C}" dt="2025-12-18T13:50:19.700" v="35" actId="20577"/>
          <ac:spMkLst>
            <pc:docMk/>
            <pc:sldMk cId="0" sldId="313"/>
            <ac:spMk id="18" creationId="{00000000-0000-0000-0000-000000000000}"/>
          </ac:spMkLst>
        </pc:spChg>
      </pc:sldChg>
    </pc:docChg>
  </pc:docChgLst>
  <pc:docChgLst>
    <pc:chgData name="Caroline Barton" userId="S::caroline.barton@daisyeducationuk.com::8d0280b4-9f86-475c-a261-01642e6fa213" providerId="AD" clId="Web-{1F248E05-638D-25B5-B2AF-1246A5D05A39}"/>
    <pc:docChg chg="modSld">
      <pc:chgData name="Caroline Barton" userId="S::caroline.barton@daisyeducationuk.com::8d0280b4-9f86-475c-a261-01642e6fa213" providerId="AD" clId="Web-{1F248E05-638D-25B5-B2AF-1246A5D05A39}" dt="2025-12-18T14:30:48.736" v="16" actId="20577"/>
      <pc:docMkLst>
        <pc:docMk/>
      </pc:docMkLst>
      <pc:sldChg chg="modSp">
        <pc:chgData name="Caroline Barton" userId="S::caroline.barton@daisyeducationuk.com::8d0280b4-9f86-475c-a261-01642e6fa213" providerId="AD" clId="Web-{1F248E05-638D-25B5-B2AF-1246A5D05A39}" dt="2025-12-18T14:30:19.580" v="3" actId="20577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1F248E05-638D-25B5-B2AF-1246A5D05A39}" dt="2025-12-18T14:30:19.580" v="3" actId="20577"/>
          <ac:spMkLst>
            <pc:docMk/>
            <pc:sldMk cId="0" sldId="279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1F248E05-638D-25B5-B2AF-1246A5D05A39}" dt="2025-12-18T14:30:28.345" v="7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1F248E05-638D-25B5-B2AF-1246A5D05A39}" dt="2025-12-18T14:30:28.345" v="7" actId="20577"/>
          <ac:spMkLst>
            <pc:docMk/>
            <pc:sldMk cId="0" sldId="281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1F248E05-638D-25B5-B2AF-1246A5D05A39}" dt="2025-12-18T14:30:35.158" v="11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1F248E05-638D-25B5-B2AF-1246A5D05A39}" dt="2025-12-18T14:30:35.158" v="11" actId="20577"/>
          <ac:spMkLst>
            <pc:docMk/>
            <pc:sldMk cId="0" sldId="283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1F248E05-638D-25B5-B2AF-1246A5D05A39}" dt="2025-12-18T14:30:42.314" v="14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1F248E05-638D-25B5-B2AF-1246A5D05A39}" dt="2025-12-18T14:30:42.314" v="14" actId="20577"/>
          <ac:spMkLst>
            <pc:docMk/>
            <pc:sldMk cId="0" sldId="285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1F248E05-638D-25B5-B2AF-1246A5D05A39}" dt="2025-12-18T14:30:48.736" v="16" actId="20577"/>
        <pc:sldMkLst>
          <pc:docMk/>
          <pc:sldMk cId="0" sldId="287"/>
        </pc:sldMkLst>
        <pc:spChg chg="mod">
          <ac:chgData name="Caroline Barton" userId="S::caroline.barton@daisyeducationuk.com::8d0280b4-9f86-475c-a261-01642e6fa213" providerId="AD" clId="Web-{1F248E05-638D-25B5-B2AF-1246A5D05A39}" dt="2025-12-18T14:30:48.736" v="16" actId="20577"/>
          <ac:spMkLst>
            <pc:docMk/>
            <pc:sldMk cId="0" sldId="287"/>
            <ac:spMk id="25" creationId="{00000000-0000-0000-0000-000000000000}"/>
          </ac:spMkLst>
        </pc:spChg>
      </pc:sldChg>
    </pc:docChg>
  </pc:docChgLst>
  <pc:docChgLst>
    <pc:chgData name="Caroline Barton" userId="S::caroline.barton@daisyeducationuk.com::8d0280b4-9f86-475c-a261-01642e6fa213" providerId="AD" clId="Web-{CAA72C89-3983-A67B-4A1E-A3117D0FEC8A}"/>
    <pc:docChg chg="modSld">
      <pc:chgData name="Caroline Barton" userId="S::caroline.barton@daisyeducationuk.com::8d0280b4-9f86-475c-a261-01642e6fa213" providerId="AD" clId="Web-{CAA72C89-3983-A67B-4A1E-A3117D0FEC8A}" dt="2025-11-21T12:00:32.042" v="0" actId="20577"/>
      <pc:docMkLst>
        <pc:docMk/>
      </pc:docMkLst>
      <pc:sldChg chg="modSp">
        <pc:chgData name="Caroline Barton" userId="S::caroline.barton@daisyeducationuk.com::8d0280b4-9f86-475c-a261-01642e6fa213" providerId="AD" clId="Web-{CAA72C89-3983-A67B-4A1E-A3117D0FEC8A}" dt="2025-11-21T12:00:32.042" v="0" actId="20577"/>
        <pc:sldMkLst>
          <pc:docMk/>
          <pc:sldMk cId="0" sldId="286"/>
        </pc:sldMkLst>
        <pc:spChg chg="mod">
          <ac:chgData name="Caroline Barton" userId="S::caroline.barton@daisyeducationuk.com::8d0280b4-9f86-475c-a261-01642e6fa213" providerId="AD" clId="Web-{CAA72C89-3983-A67B-4A1E-A3117D0FEC8A}" dt="2025-11-21T12:00:32.042" v="0" actId="20577"/>
          <ac:spMkLst>
            <pc:docMk/>
            <pc:sldMk cId="0" sldId="286"/>
            <ac:spMk id="29" creationId="{2D079386-2A70-DA53-56C5-3EEC3FA6FDCA}"/>
          </ac:spMkLst>
        </pc:spChg>
      </pc:sldChg>
    </pc:docChg>
  </pc:docChgLst>
  <pc:docChgLst>
    <pc:chgData name="Caroline Barton" userId="S::caroline.barton@daisyeducationuk.com::8d0280b4-9f86-475c-a261-01642e6fa213" providerId="AD" clId="Web-{34EFB6C4-F674-500B-1A7E-7B7ED01CA014}"/>
    <pc:docChg chg="delSld modSld">
      <pc:chgData name="Caroline Barton" userId="S::caroline.barton@daisyeducationuk.com::8d0280b4-9f86-475c-a261-01642e6fa213" providerId="AD" clId="Web-{34EFB6C4-F674-500B-1A7E-7B7ED01CA014}" dt="2025-11-21T11:43:11.673" v="363" actId="20577"/>
      <pc:docMkLst>
        <pc:docMk/>
      </pc:docMkLst>
      <pc:sldChg chg="modSp">
        <pc:chgData name="Caroline Barton" userId="S::caroline.barton@daisyeducationuk.com::8d0280b4-9f86-475c-a261-01642e6fa213" providerId="AD" clId="Web-{34EFB6C4-F674-500B-1A7E-7B7ED01CA014}" dt="2025-11-21T10:54:55.762" v="13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34EFB6C4-F674-500B-1A7E-7B7ED01CA014}" dt="2025-11-21T10:54:55.762" v="13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2:43.398" v="11" actId="20577"/>
        <pc:sldMkLst>
          <pc:docMk/>
          <pc:sldMk cId="0" sldId="258"/>
        </pc:sldMkLst>
        <pc:spChg chg="mod">
          <ac:chgData name="Caroline Barton" userId="S::caroline.barton@daisyeducationuk.com::8d0280b4-9f86-475c-a261-01642e6fa213" providerId="AD" clId="Web-{34EFB6C4-F674-500B-1A7E-7B7ED01CA014}" dt="2025-11-21T10:52:43.398" v="11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6:02.123" v="22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34EFB6C4-F674-500B-1A7E-7B7ED01CA014}" dt="2025-11-21T10:56:02.123" v="22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7:25.141" v="40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34EFB6C4-F674-500B-1A7E-7B7ED01CA014}" dt="2025-11-21T10:57:25.141" v="40" actId="20577"/>
          <ac:spMkLst>
            <pc:docMk/>
            <pc:sldMk cId="0" sldId="261"/>
            <ac:spMk id="21" creationId="{7584F7B0-34DB-C559-10C2-D1A45629E5DD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7:50.298" v="44" actId="20577"/>
        <pc:sldMkLst>
          <pc:docMk/>
          <pc:sldMk cId="0" sldId="262"/>
        </pc:sldMkLst>
        <pc:spChg chg="mod">
          <ac:chgData name="Caroline Barton" userId="S::caroline.barton@daisyeducationuk.com::8d0280b4-9f86-475c-a261-01642e6fa213" providerId="AD" clId="Web-{34EFB6C4-F674-500B-1A7E-7B7ED01CA014}" dt="2025-11-21T10:57:50.298" v="44" actId="20577"/>
          <ac:spMkLst>
            <pc:docMk/>
            <pc:sldMk cId="0" sldId="262"/>
            <ac:spMk id="20" creationId="{5ABF95CB-39BD-B4F8-4189-A02DAE13D21F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9:27.581" v="55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34EFB6C4-F674-500B-1A7E-7B7ED01CA014}" dt="2025-11-21T10:59:27.581" v="55" actId="20577"/>
          <ac:spMkLst>
            <pc:docMk/>
            <pc:sldMk cId="0" sldId="265"/>
            <ac:spMk id="21" creationId="{3C967927-0095-81D3-FDE3-2AD48C544C65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9:54.612" v="59" actId="20577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34EFB6C4-F674-500B-1A7E-7B7ED01CA014}" dt="2025-11-21T10:59:54.612" v="59" actId="20577"/>
          <ac:spMkLst>
            <pc:docMk/>
            <pc:sldMk cId="0" sldId="266"/>
            <ac:spMk id="20" creationId="{782F2BC0-265E-84E8-72F7-8A47B2CA89B7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0:16.550" v="67" actId="20577"/>
        <pc:sldMkLst>
          <pc:docMk/>
          <pc:sldMk cId="0" sldId="267"/>
        </pc:sldMkLst>
        <pc:spChg chg="mod">
          <ac:chgData name="Caroline Barton" userId="S::caroline.barton@daisyeducationuk.com::8d0280b4-9f86-475c-a261-01642e6fa213" providerId="AD" clId="Web-{34EFB6C4-F674-500B-1A7E-7B7ED01CA014}" dt="2025-11-21T11:00:16.550" v="67" actId="20577"/>
          <ac:spMkLst>
            <pc:docMk/>
            <pc:sldMk cId="0" sldId="267"/>
            <ac:spMk id="21" creationId="{61E2B6FE-5094-CC93-4651-4F574E2A151D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0:32.691" v="71" actId="20577"/>
        <pc:sldMkLst>
          <pc:docMk/>
          <pc:sldMk cId="0" sldId="268"/>
        </pc:sldMkLst>
        <pc:spChg chg="mod">
          <ac:chgData name="Caroline Barton" userId="S::caroline.barton@daisyeducationuk.com::8d0280b4-9f86-475c-a261-01642e6fa213" providerId="AD" clId="Web-{34EFB6C4-F674-500B-1A7E-7B7ED01CA014}" dt="2025-11-21T11:00:32.691" v="71" actId="20577"/>
          <ac:spMkLst>
            <pc:docMk/>
            <pc:sldMk cId="0" sldId="268"/>
            <ac:spMk id="20" creationId="{3F525257-0DC2-374E-F010-DE711AE1E6AC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2:05.489" v="93" actId="20577"/>
        <pc:sldMkLst>
          <pc:docMk/>
          <pc:sldMk cId="0" sldId="269"/>
        </pc:sldMkLst>
        <pc:spChg chg="mod">
          <ac:chgData name="Caroline Barton" userId="S::caroline.barton@daisyeducationuk.com::8d0280b4-9f86-475c-a261-01642e6fa213" providerId="AD" clId="Web-{34EFB6C4-F674-500B-1A7E-7B7ED01CA014}" dt="2025-11-21T11:02:05.489" v="93" actId="20577"/>
          <ac:spMkLst>
            <pc:docMk/>
            <pc:sldMk cId="0" sldId="269"/>
            <ac:spMk id="73" creationId="{A24AFA20-E2A6-59DE-7001-3797E1161F87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1:55.973" v="92" actId="20577"/>
        <pc:sldMkLst>
          <pc:docMk/>
          <pc:sldMk cId="0" sldId="271"/>
        </pc:sldMkLst>
        <pc:spChg chg="mod">
          <ac:chgData name="Caroline Barton" userId="S::caroline.barton@daisyeducationuk.com::8d0280b4-9f86-475c-a261-01642e6fa213" providerId="AD" clId="Web-{34EFB6C4-F674-500B-1A7E-7B7ED01CA014}" dt="2025-11-21T11:01:55.973" v="92" actId="20577"/>
          <ac:spMkLst>
            <pc:docMk/>
            <pc:sldMk cId="0" sldId="271"/>
            <ac:spMk id="57" creationId="{72BDF260-502E-F60E-04BA-B87DEDB5136B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1:51.770" v="91" actId="20577"/>
        <pc:sldMkLst>
          <pc:docMk/>
          <pc:sldMk cId="0" sldId="272"/>
        </pc:sldMkLst>
        <pc:spChg chg="mod">
          <ac:chgData name="Caroline Barton" userId="S::caroline.barton@daisyeducationuk.com::8d0280b4-9f86-475c-a261-01642e6fa213" providerId="AD" clId="Web-{34EFB6C4-F674-500B-1A7E-7B7ED01CA014}" dt="2025-11-21T11:01:51.770" v="91" actId="20577"/>
          <ac:spMkLst>
            <pc:docMk/>
            <pc:sldMk cId="0" sldId="272"/>
            <ac:spMk id="20" creationId="{7AB727EC-22ED-94E0-C338-E8A739940B3A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2:40.364" v="103" actId="20577"/>
        <pc:sldMkLst>
          <pc:docMk/>
          <pc:sldMk cId="0" sldId="273"/>
        </pc:sldMkLst>
        <pc:spChg chg="mod">
          <ac:chgData name="Caroline Barton" userId="S::caroline.barton@daisyeducationuk.com::8d0280b4-9f86-475c-a261-01642e6fa213" providerId="AD" clId="Web-{34EFB6C4-F674-500B-1A7E-7B7ED01CA014}" dt="2025-11-21T11:02:40.364" v="103" actId="20577"/>
          <ac:spMkLst>
            <pc:docMk/>
            <pc:sldMk cId="0" sldId="273"/>
            <ac:spMk id="51" creationId="{3871C031-1FEF-C47E-F7C2-A492927F272F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2:59.943" v="105" actId="20577"/>
        <pc:sldMkLst>
          <pc:docMk/>
          <pc:sldMk cId="0" sldId="274"/>
        </pc:sldMkLst>
        <pc:spChg chg="mod">
          <ac:chgData name="Caroline Barton" userId="S::caroline.barton@daisyeducationuk.com::8d0280b4-9f86-475c-a261-01642e6fa213" providerId="AD" clId="Web-{34EFB6C4-F674-500B-1A7E-7B7ED01CA014}" dt="2025-11-21T11:02:59.943" v="105" actId="20577"/>
          <ac:spMkLst>
            <pc:docMk/>
            <pc:sldMk cId="0" sldId="274"/>
            <ac:spMk id="20" creationId="{30414DAB-5282-8DE3-7C03-5922023FB412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3:28.240" v="115" actId="20577"/>
        <pc:sldMkLst>
          <pc:docMk/>
          <pc:sldMk cId="0" sldId="275"/>
        </pc:sldMkLst>
        <pc:spChg chg="mod">
          <ac:chgData name="Caroline Barton" userId="S::caroline.barton@daisyeducationuk.com::8d0280b4-9f86-475c-a261-01642e6fa213" providerId="AD" clId="Web-{34EFB6C4-F674-500B-1A7E-7B7ED01CA014}" dt="2025-11-21T11:03:28.240" v="115" actId="20577"/>
          <ac:spMkLst>
            <pc:docMk/>
            <pc:sldMk cId="0" sldId="27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4:01.662" v="121" actId="20577"/>
        <pc:sldMkLst>
          <pc:docMk/>
          <pc:sldMk cId="0" sldId="277"/>
        </pc:sldMkLst>
        <pc:spChg chg="mod">
          <ac:chgData name="Caroline Barton" userId="S::caroline.barton@daisyeducationuk.com::8d0280b4-9f86-475c-a261-01642e6fa213" providerId="AD" clId="Web-{34EFB6C4-F674-500B-1A7E-7B7ED01CA014}" dt="2025-11-21T11:04:01.662" v="121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04:18.693" v="123" actId="20577"/>
        <pc:sldMkLst>
          <pc:docMk/>
          <pc:sldMk cId="0" sldId="278"/>
        </pc:sldMkLst>
        <pc:spChg chg="mod">
          <ac:chgData name="Caroline Barton" userId="S::caroline.barton@daisyeducationuk.com::8d0280b4-9f86-475c-a261-01642e6fa213" providerId="AD" clId="Web-{34EFB6C4-F674-500B-1A7E-7B7ED01CA014}" dt="2025-11-21T11:04:18.693" v="123" actId="20577"/>
          <ac:spMkLst>
            <pc:docMk/>
            <pc:sldMk cId="0" sldId="27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12:54.882" v="149" actId="20577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34EFB6C4-F674-500B-1A7E-7B7ED01CA014}" dt="2025-11-21T11:10:14.986" v="131" actId="20577"/>
          <ac:spMkLst>
            <pc:docMk/>
            <pc:sldMk cId="0" sldId="279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12:54.882" v="149" actId="20577"/>
          <ac:spMkLst>
            <pc:docMk/>
            <pc:sldMk cId="0" sldId="279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11:50.912" v="147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34EFB6C4-F674-500B-1A7E-7B7ED01CA014}" dt="2025-11-21T11:11:35.239" v="144" actId="20577"/>
          <ac:spMkLst>
            <pc:docMk/>
            <pc:sldMk cId="0" sldId="28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11:50.912" v="147" actId="20577"/>
          <ac:spMkLst>
            <pc:docMk/>
            <pc:sldMk cId="0" sldId="281"/>
            <ac:spMk id="21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14:39.135" v="156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34EFB6C4-F674-500B-1A7E-7B7ED01CA014}" dt="2025-11-21T11:14:34.900" v="154" actId="20577"/>
          <ac:spMkLst>
            <pc:docMk/>
            <pc:sldMk cId="0" sldId="28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14:39.135" v="156" actId="20577"/>
          <ac:spMkLst>
            <pc:docMk/>
            <pc:sldMk cId="0" sldId="283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0:11.514" v="171" actId="20577"/>
        <pc:sldMkLst>
          <pc:docMk/>
          <pc:sldMk cId="0" sldId="284"/>
        </pc:sldMkLst>
        <pc:spChg chg="mod">
          <ac:chgData name="Caroline Barton" userId="S::caroline.barton@daisyeducationuk.com::8d0280b4-9f86-475c-a261-01642e6fa213" providerId="AD" clId="Web-{34EFB6C4-F674-500B-1A7E-7B7ED01CA014}" dt="2025-11-21T11:20:11.514" v="171" actId="20577"/>
          <ac:spMkLst>
            <pc:docMk/>
            <pc:sldMk cId="0" sldId="284"/>
            <ac:spMk id="9" creationId="{E5C0549A-E481-890F-99D3-990EC8EFC5FA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15:13.213" v="163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34EFB6C4-F674-500B-1A7E-7B7ED01CA014}" dt="2025-11-21T11:15:00.713" v="160" actId="20577"/>
          <ac:spMkLst>
            <pc:docMk/>
            <pc:sldMk cId="0" sldId="28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15:13.213" v="163" actId="20577"/>
          <ac:spMkLst>
            <pc:docMk/>
            <pc:sldMk cId="0" sldId="285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19:39.436" v="170" actId="20577"/>
        <pc:sldMkLst>
          <pc:docMk/>
          <pc:sldMk cId="0" sldId="287"/>
        </pc:sldMkLst>
        <pc:spChg chg="mod">
          <ac:chgData name="Caroline Barton" userId="S::caroline.barton@daisyeducationuk.com::8d0280b4-9f86-475c-a261-01642e6fa213" providerId="AD" clId="Web-{34EFB6C4-F674-500B-1A7E-7B7ED01CA014}" dt="2025-11-21T11:18:58.810" v="167" actId="20577"/>
          <ac:spMkLst>
            <pc:docMk/>
            <pc:sldMk cId="0" sldId="287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19:39.436" v="170" actId="20577"/>
          <ac:spMkLst>
            <pc:docMk/>
            <pc:sldMk cId="0" sldId="287"/>
            <ac:spMk id="25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0:37.624" v="172" actId="20577"/>
        <pc:sldMkLst>
          <pc:docMk/>
          <pc:sldMk cId="0" sldId="288"/>
        </pc:sldMkLst>
        <pc:spChg chg="mod">
          <ac:chgData name="Caroline Barton" userId="S::caroline.barton@daisyeducationuk.com::8d0280b4-9f86-475c-a261-01642e6fa213" providerId="AD" clId="Web-{34EFB6C4-F674-500B-1A7E-7B7ED01CA014}" dt="2025-11-21T11:20:37.624" v="172" actId="20577"/>
          <ac:spMkLst>
            <pc:docMk/>
            <pc:sldMk cId="0" sldId="288"/>
            <ac:spMk id="12" creationId="{5B2354E0-1DF3-EC5D-9E47-FD5F826F9844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4:33.018" v="212" actId="20577"/>
        <pc:sldMkLst>
          <pc:docMk/>
          <pc:sldMk cId="0" sldId="289"/>
        </pc:sldMkLst>
        <pc:spChg chg="mod">
          <ac:chgData name="Caroline Barton" userId="S::caroline.barton@daisyeducationuk.com::8d0280b4-9f86-475c-a261-01642e6fa213" providerId="AD" clId="Web-{34EFB6C4-F674-500B-1A7E-7B7ED01CA014}" dt="2025-11-21T11:24:33.018" v="212" actId="20577"/>
          <ac:spMkLst>
            <pc:docMk/>
            <pc:sldMk cId="0" sldId="289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4:09.547" v="206" actId="20577"/>
          <ac:spMkLst>
            <pc:docMk/>
            <pc:sldMk cId="0" sldId="289"/>
            <ac:spMk id="27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7:00.042" v="229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34EFB6C4-F674-500B-1A7E-7B7ED01CA014}" dt="2025-11-21T11:24:58.113" v="217" actId="20577"/>
          <ac:spMkLst>
            <pc:docMk/>
            <pc:sldMk cId="0" sldId="290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7:00.042" v="229" actId="20577"/>
          <ac:spMkLst>
            <pc:docMk/>
            <pc:sldMk cId="0" sldId="290"/>
            <ac:spMk id="24" creationId="{16F379A4-B1AB-35A0-9277-38F00B8B9979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4:24.142" v="211" actId="20577"/>
        <pc:sldMkLst>
          <pc:docMk/>
          <pc:sldMk cId="0" sldId="291"/>
        </pc:sldMkLst>
        <pc:spChg chg="mod">
          <ac:chgData name="Caroline Barton" userId="S::caroline.barton@daisyeducationuk.com::8d0280b4-9f86-475c-a261-01642e6fa213" providerId="AD" clId="Web-{34EFB6C4-F674-500B-1A7E-7B7ED01CA014}" dt="2025-11-21T11:24:24.142" v="211" actId="20577"/>
          <ac:spMkLst>
            <pc:docMk/>
            <pc:sldMk cId="0" sldId="29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4:07.313" v="205" actId="20577"/>
          <ac:spMkLst>
            <pc:docMk/>
            <pc:sldMk cId="0" sldId="291"/>
            <ac:spMk id="27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7:06.354" v="230" actId="20577"/>
        <pc:sldMkLst>
          <pc:docMk/>
          <pc:sldMk cId="0" sldId="292"/>
        </pc:sldMkLst>
        <pc:spChg chg="mod">
          <ac:chgData name="Caroline Barton" userId="S::caroline.barton@daisyeducationuk.com::8d0280b4-9f86-475c-a261-01642e6fa213" providerId="AD" clId="Web-{34EFB6C4-F674-500B-1A7E-7B7ED01CA014}" dt="2025-11-21T11:27:06.354" v="230" actId="20577"/>
          <ac:spMkLst>
            <pc:docMk/>
            <pc:sldMk cId="0" sldId="292"/>
            <ac:spMk id="27" creationId="{CF874506-C740-018E-6549-1089BFB4F7E7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6:02.367" v="223" actId="20577"/>
        <pc:sldMkLst>
          <pc:docMk/>
          <pc:sldMk cId="0" sldId="293"/>
        </pc:sldMkLst>
        <pc:spChg chg="mod">
          <ac:chgData name="Caroline Barton" userId="S::caroline.barton@daisyeducationuk.com::8d0280b4-9f86-475c-a261-01642e6fa213" providerId="AD" clId="Web-{34EFB6C4-F674-500B-1A7E-7B7ED01CA014}" dt="2025-11-21T11:26:02.367" v="223" actId="20577"/>
          <ac:spMkLst>
            <pc:docMk/>
            <pc:sldMk cId="0" sldId="29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5:44.882" v="219" actId="20577"/>
          <ac:spMkLst>
            <pc:docMk/>
            <pc:sldMk cId="0" sldId="293"/>
            <ac:spMk id="26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7:33.918" v="231" actId="20577"/>
        <pc:sldMkLst>
          <pc:docMk/>
          <pc:sldMk cId="0" sldId="294"/>
        </pc:sldMkLst>
        <pc:spChg chg="mod">
          <ac:chgData name="Caroline Barton" userId="S::caroline.barton@daisyeducationuk.com::8d0280b4-9f86-475c-a261-01642e6fa213" providerId="AD" clId="Web-{34EFB6C4-F674-500B-1A7E-7B7ED01CA014}" dt="2025-11-21T11:26:39.588" v="228" actId="20577"/>
          <ac:spMkLst>
            <pc:docMk/>
            <pc:sldMk cId="0" sldId="294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7:33.918" v="231" actId="20577"/>
          <ac:spMkLst>
            <pc:docMk/>
            <pc:sldMk cId="0" sldId="294"/>
            <ac:spMk id="28" creationId="{2071D722-E907-A6D8-04A6-691D3914DB81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8:45.046" v="243" actId="20577"/>
        <pc:sldMkLst>
          <pc:docMk/>
          <pc:sldMk cId="0" sldId="295"/>
        </pc:sldMkLst>
        <pc:spChg chg="mod">
          <ac:chgData name="Caroline Barton" userId="S::caroline.barton@daisyeducationuk.com::8d0280b4-9f86-475c-a261-01642e6fa213" providerId="AD" clId="Web-{34EFB6C4-F674-500B-1A7E-7B7ED01CA014}" dt="2025-11-21T11:28:45.046" v="243" actId="20577"/>
          <ac:spMkLst>
            <pc:docMk/>
            <pc:sldMk cId="0" sldId="29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8:11.498" v="240" actId="20577"/>
          <ac:spMkLst>
            <pc:docMk/>
            <pc:sldMk cId="0" sldId="295"/>
            <ac:spMk id="26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9:10.718" v="244" actId="20577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34EFB6C4-F674-500B-1A7E-7B7ED01CA014}" dt="2025-11-21T11:29:10.718" v="244" actId="20577"/>
          <ac:spMkLst>
            <pc:docMk/>
            <pc:sldMk cId="0" sldId="296"/>
            <ac:spMk id="16" creationId="{E72187DD-B613-9682-6C30-F023CCE1D83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29:51.219" v="254" actId="20577"/>
        <pc:sldMkLst>
          <pc:docMk/>
          <pc:sldMk cId="0" sldId="297"/>
        </pc:sldMkLst>
        <pc:spChg chg="mod">
          <ac:chgData name="Caroline Barton" userId="S::caroline.barton@daisyeducationuk.com::8d0280b4-9f86-475c-a261-01642e6fa213" providerId="AD" clId="Web-{34EFB6C4-F674-500B-1A7E-7B7ED01CA014}" dt="2025-11-21T11:29:51.219" v="254" actId="20577"/>
          <ac:spMkLst>
            <pc:docMk/>
            <pc:sldMk cId="0" sldId="297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29:27.453" v="249" actId="20577"/>
          <ac:spMkLst>
            <pc:docMk/>
            <pc:sldMk cId="0" sldId="297"/>
            <ac:spMk id="26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0:30.174" v="259" actId="20577"/>
        <pc:sldMkLst>
          <pc:docMk/>
          <pc:sldMk cId="0" sldId="298"/>
        </pc:sldMkLst>
        <pc:spChg chg="mod">
          <ac:chgData name="Caroline Barton" userId="S::caroline.barton@daisyeducationuk.com::8d0280b4-9f86-475c-a261-01642e6fa213" providerId="AD" clId="Web-{34EFB6C4-F674-500B-1A7E-7B7ED01CA014}" dt="2025-11-21T11:30:30.174" v="259" actId="20577"/>
          <ac:spMkLst>
            <pc:docMk/>
            <pc:sldMk cId="0" sldId="298"/>
            <ac:spMk id="16" creationId="{8CFCEBF6-4B99-3836-8704-EA774D7F3CD4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0:10.376" v="258" actId="20577"/>
          <ac:spMkLst>
            <pc:docMk/>
            <pc:sldMk cId="0" sldId="29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2:44.426" v="279" actId="20577"/>
        <pc:sldMkLst>
          <pc:docMk/>
          <pc:sldMk cId="0" sldId="299"/>
        </pc:sldMkLst>
        <pc:spChg chg="mod">
          <ac:chgData name="Caroline Barton" userId="S::caroline.barton@daisyeducationuk.com::8d0280b4-9f86-475c-a261-01642e6fa213" providerId="AD" clId="Web-{34EFB6C4-F674-500B-1A7E-7B7ED01CA014}" dt="2025-11-21T11:32:44.426" v="279" actId="20577"/>
          <ac:spMkLst>
            <pc:docMk/>
            <pc:sldMk cId="0" sldId="29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2:57.661" v="281" actId="20577"/>
        <pc:sldMkLst>
          <pc:docMk/>
          <pc:sldMk cId="0" sldId="300"/>
        </pc:sldMkLst>
        <pc:spChg chg="mod">
          <ac:chgData name="Caroline Barton" userId="S::caroline.barton@daisyeducationuk.com::8d0280b4-9f86-475c-a261-01642e6fa213" providerId="AD" clId="Web-{34EFB6C4-F674-500B-1A7E-7B7ED01CA014}" dt="2025-11-21T11:31:54.832" v="269" actId="20577"/>
          <ac:spMkLst>
            <pc:docMk/>
            <pc:sldMk cId="0" sldId="300"/>
            <ac:spMk id="4" creationId="{7E902D42-FD10-33EF-52FC-9119EA8009D0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2:57.661" v="281" actId="20577"/>
          <ac:spMkLst>
            <pc:docMk/>
            <pc:sldMk cId="0" sldId="30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2:42.082" v="278" actId="20577"/>
        <pc:sldMkLst>
          <pc:docMk/>
          <pc:sldMk cId="0" sldId="301"/>
        </pc:sldMkLst>
        <pc:spChg chg="mod">
          <ac:chgData name="Caroline Barton" userId="S::caroline.barton@daisyeducationuk.com::8d0280b4-9f86-475c-a261-01642e6fa213" providerId="AD" clId="Web-{34EFB6C4-F674-500B-1A7E-7B7ED01CA014}" dt="2025-11-21T11:32:42.082" v="278" actId="20577"/>
          <ac:spMkLst>
            <pc:docMk/>
            <pc:sldMk cId="0" sldId="30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3:17.567" v="284" actId="20577"/>
        <pc:sldMkLst>
          <pc:docMk/>
          <pc:sldMk cId="0" sldId="302"/>
        </pc:sldMkLst>
        <pc:spChg chg="mod">
          <ac:chgData name="Caroline Barton" userId="S::caroline.barton@daisyeducationuk.com::8d0280b4-9f86-475c-a261-01642e6fa213" providerId="AD" clId="Web-{34EFB6C4-F674-500B-1A7E-7B7ED01CA014}" dt="2025-11-21T11:33:17.567" v="284" actId="20577"/>
          <ac:spMkLst>
            <pc:docMk/>
            <pc:sldMk cId="0" sldId="302"/>
            <ac:spMk id="4" creationId="{70506E2B-596C-7B1F-8DCB-681FD2D6324C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3:09.864" v="283" actId="20577"/>
          <ac:spMkLst>
            <pc:docMk/>
            <pc:sldMk cId="0" sldId="302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3:45.912" v="291" actId="20577"/>
        <pc:sldMkLst>
          <pc:docMk/>
          <pc:sldMk cId="0" sldId="303"/>
        </pc:sldMkLst>
        <pc:spChg chg="mod">
          <ac:chgData name="Caroline Barton" userId="S::caroline.barton@daisyeducationuk.com::8d0280b4-9f86-475c-a261-01642e6fa213" providerId="AD" clId="Web-{34EFB6C4-F674-500B-1A7E-7B7ED01CA014}" dt="2025-11-21T11:33:45.912" v="291" actId="20577"/>
          <ac:spMkLst>
            <pc:docMk/>
            <pc:sldMk cId="0" sldId="30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4:02.724" v="294" actId="20577"/>
        <pc:sldMkLst>
          <pc:docMk/>
          <pc:sldMk cId="0" sldId="304"/>
        </pc:sldMkLst>
        <pc:spChg chg="mod">
          <ac:chgData name="Caroline Barton" userId="S::caroline.barton@daisyeducationuk.com::8d0280b4-9f86-475c-a261-01642e6fa213" providerId="AD" clId="Web-{34EFB6C4-F674-500B-1A7E-7B7ED01CA014}" dt="2025-11-21T11:34:02.724" v="294" actId="20577"/>
          <ac:spMkLst>
            <pc:docMk/>
            <pc:sldMk cId="0" sldId="304"/>
            <ac:spMk id="4" creationId="{DC16E839-EE31-75B2-826F-3AC9CB3B2B2F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3:53.787" v="293" actId="20577"/>
          <ac:spMkLst>
            <pc:docMk/>
            <pc:sldMk cId="0" sldId="304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4:29.272" v="302" actId="20577"/>
        <pc:sldMkLst>
          <pc:docMk/>
          <pc:sldMk cId="0" sldId="305"/>
        </pc:sldMkLst>
        <pc:spChg chg="mod">
          <ac:chgData name="Caroline Barton" userId="S::caroline.barton@daisyeducationuk.com::8d0280b4-9f86-475c-a261-01642e6fa213" providerId="AD" clId="Web-{34EFB6C4-F674-500B-1A7E-7B7ED01CA014}" dt="2025-11-21T11:34:29.272" v="302" actId="20577"/>
          <ac:spMkLst>
            <pc:docMk/>
            <pc:sldMk cId="0" sldId="30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4:43.006" v="305" actId="20577"/>
        <pc:sldMkLst>
          <pc:docMk/>
          <pc:sldMk cId="0" sldId="306"/>
        </pc:sldMkLst>
        <pc:spChg chg="mod">
          <ac:chgData name="Caroline Barton" userId="S::caroline.barton@daisyeducationuk.com::8d0280b4-9f86-475c-a261-01642e6fa213" providerId="AD" clId="Web-{34EFB6C4-F674-500B-1A7E-7B7ED01CA014}" dt="2025-11-21T11:34:43.006" v="305" actId="20577"/>
          <ac:spMkLst>
            <pc:docMk/>
            <pc:sldMk cId="0" sldId="306"/>
            <ac:spMk id="4" creationId="{A267D712-B00B-728C-2996-242D8E3461FF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4:38.084" v="304" actId="20577"/>
          <ac:spMkLst>
            <pc:docMk/>
            <pc:sldMk cId="0" sldId="306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5:32.710" v="314" actId="20577"/>
        <pc:sldMkLst>
          <pc:docMk/>
          <pc:sldMk cId="0" sldId="307"/>
        </pc:sldMkLst>
        <pc:spChg chg="mod">
          <ac:chgData name="Caroline Barton" userId="S::caroline.barton@daisyeducationuk.com::8d0280b4-9f86-475c-a261-01642e6fa213" providerId="AD" clId="Web-{34EFB6C4-F674-500B-1A7E-7B7ED01CA014}" dt="2025-11-21T11:35:32.710" v="314" actId="20577"/>
          <ac:spMkLst>
            <pc:docMk/>
            <pc:sldMk cId="0" sldId="30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6:05.617" v="317" actId="20577"/>
        <pc:sldMkLst>
          <pc:docMk/>
          <pc:sldMk cId="0" sldId="308"/>
        </pc:sldMkLst>
        <pc:spChg chg="mod">
          <ac:chgData name="Caroline Barton" userId="S::caroline.barton@daisyeducationuk.com::8d0280b4-9f86-475c-a261-01642e6fa213" providerId="AD" clId="Web-{34EFB6C4-F674-500B-1A7E-7B7ED01CA014}" dt="2025-11-21T11:36:05.617" v="317" actId="20577"/>
          <ac:spMkLst>
            <pc:docMk/>
            <pc:sldMk cId="0" sldId="308"/>
            <ac:spMk id="4" creationId="{BE8BE4F2-19DF-179E-0E07-ACD6CE5FDC7E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6:03.351" v="316" actId="20577"/>
          <ac:spMkLst>
            <pc:docMk/>
            <pc:sldMk cId="0" sldId="30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8:26.165" v="324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34EFB6C4-F674-500B-1A7E-7B7ED01CA014}" dt="2025-11-21T11:38:26.165" v="324" actId="20577"/>
          <ac:spMkLst>
            <pc:docMk/>
            <pc:sldMk cId="0" sldId="30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8:38.290" v="325" actId="20577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34EFB6C4-F674-500B-1A7E-7B7ED01CA014}" dt="2025-11-21T11:38:38.290" v="325" actId="20577"/>
          <ac:spMkLst>
            <pc:docMk/>
            <pc:sldMk cId="0" sldId="310"/>
            <ac:spMk id="10" creationId="{76F0BD07-8371-37C3-4BAF-51ED9C885847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38:19.962" v="323" actId="20577"/>
          <ac:spMkLst>
            <pc:docMk/>
            <pc:sldMk cId="0" sldId="31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39:03.462" v="329" actId="20577"/>
        <pc:sldMkLst>
          <pc:docMk/>
          <pc:sldMk cId="0" sldId="311"/>
        </pc:sldMkLst>
        <pc:spChg chg="mod">
          <ac:chgData name="Caroline Barton" userId="S::caroline.barton@daisyeducationuk.com::8d0280b4-9f86-475c-a261-01642e6fa213" providerId="AD" clId="Web-{34EFB6C4-F674-500B-1A7E-7B7ED01CA014}" dt="2025-11-21T11:39:03.462" v="329" actId="20577"/>
          <ac:spMkLst>
            <pc:docMk/>
            <pc:sldMk cId="0" sldId="31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0:17.291" v="333" actId="20577"/>
        <pc:sldMkLst>
          <pc:docMk/>
          <pc:sldMk cId="0" sldId="312"/>
        </pc:sldMkLst>
        <pc:spChg chg="mod">
          <ac:chgData name="Caroline Barton" userId="S::caroline.barton@daisyeducationuk.com::8d0280b4-9f86-475c-a261-01642e6fa213" providerId="AD" clId="Web-{34EFB6C4-F674-500B-1A7E-7B7ED01CA014}" dt="2025-11-21T11:40:17.291" v="333" actId="20577"/>
          <ac:spMkLst>
            <pc:docMk/>
            <pc:sldMk cId="0" sldId="312"/>
            <ac:spMk id="10" creationId="{F93E0317-6150-BF21-6445-73457ADAE042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0:42.166" v="340" actId="20577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34EFB6C4-F674-500B-1A7E-7B7ED01CA014}" dt="2025-11-21T11:40:42.166" v="340" actId="20577"/>
          <ac:spMkLst>
            <pc:docMk/>
            <pc:sldMk cId="0" sldId="31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1:05.901" v="341" actId="20577"/>
        <pc:sldMkLst>
          <pc:docMk/>
          <pc:sldMk cId="0" sldId="314"/>
        </pc:sldMkLst>
        <pc:spChg chg="mod">
          <ac:chgData name="Caroline Barton" userId="S::caroline.barton@daisyeducationuk.com::8d0280b4-9f86-475c-a261-01642e6fa213" providerId="AD" clId="Web-{34EFB6C4-F674-500B-1A7E-7B7ED01CA014}" dt="2025-11-21T11:41:05.901" v="341" actId="20577"/>
          <ac:spMkLst>
            <pc:docMk/>
            <pc:sldMk cId="0" sldId="314"/>
            <ac:spMk id="10" creationId="{201E4853-7086-144D-1CFB-28F27B71069D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1:44.340" v="349" actId="20577"/>
        <pc:sldMkLst>
          <pc:docMk/>
          <pc:sldMk cId="0" sldId="315"/>
        </pc:sldMkLst>
        <pc:spChg chg="mod">
          <ac:chgData name="Caroline Barton" userId="S::caroline.barton@daisyeducationuk.com::8d0280b4-9f86-475c-a261-01642e6fa213" providerId="AD" clId="Web-{34EFB6C4-F674-500B-1A7E-7B7ED01CA014}" dt="2025-11-21T11:41:44.340" v="349" actId="20577"/>
          <ac:spMkLst>
            <pc:docMk/>
            <pc:sldMk cId="0" sldId="31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2:17.811" v="352" actId="20577"/>
        <pc:sldMkLst>
          <pc:docMk/>
          <pc:sldMk cId="0" sldId="316"/>
        </pc:sldMkLst>
        <pc:spChg chg="mod">
          <ac:chgData name="Caroline Barton" userId="S::caroline.barton@daisyeducationuk.com::8d0280b4-9f86-475c-a261-01642e6fa213" providerId="AD" clId="Web-{34EFB6C4-F674-500B-1A7E-7B7ED01CA014}" dt="2025-11-21T11:42:17.811" v="352" actId="20577"/>
          <ac:spMkLst>
            <pc:docMk/>
            <pc:sldMk cId="0" sldId="316"/>
            <ac:spMk id="10" creationId="{42D9B856-E67F-F4B4-6706-30A21E35B2BF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41:58.404" v="351" actId="20577"/>
          <ac:spMkLst>
            <pc:docMk/>
            <pc:sldMk cId="0" sldId="316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2:53.657" v="360" actId="20577"/>
        <pc:sldMkLst>
          <pc:docMk/>
          <pc:sldMk cId="0" sldId="317"/>
        </pc:sldMkLst>
        <pc:spChg chg="mod">
          <ac:chgData name="Caroline Barton" userId="S::caroline.barton@daisyeducationuk.com::8d0280b4-9f86-475c-a261-01642e6fa213" providerId="AD" clId="Web-{34EFB6C4-F674-500B-1A7E-7B7ED01CA014}" dt="2025-11-21T11:42:53.657" v="360" actId="20577"/>
          <ac:spMkLst>
            <pc:docMk/>
            <pc:sldMk cId="0" sldId="317"/>
            <ac:spMk id="25" creationId="{6A6FD2EE-85A4-C4E9-F876-F8C91082814B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1:43:11.673" v="363" actId="20577"/>
        <pc:sldMkLst>
          <pc:docMk/>
          <pc:sldMk cId="0" sldId="318"/>
        </pc:sldMkLst>
        <pc:spChg chg="mod">
          <ac:chgData name="Caroline Barton" userId="S::caroline.barton@daisyeducationuk.com::8d0280b4-9f86-475c-a261-01642e6fa213" providerId="AD" clId="Web-{34EFB6C4-F674-500B-1A7E-7B7ED01CA014}" dt="2025-11-21T11:43:11.673" v="363" actId="20577"/>
          <ac:spMkLst>
            <pc:docMk/>
            <pc:sldMk cId="0" sldId="318"/>
            <ac:spMk id="16" creationId="{EBB8575F-1173-A734-9632-088E0012E672}"/>
          </ac:spMkLst>
        </pc:spChg>
        <pc:spChg chg="mod">
          <ac:chgData name="Caroline Barton" userId="S::caroline.barton@daisyeducationuk.com::8d0280b4-9f86-475c-a261-01642e6fa213" providerId="AD" clId="Web-{34EFB6C4-F674-500B-1A7E-7B7ED01CA014}" dt="2025-11-21T11:43:08.439" v="362" actId="20577"/>
          <ac:spMkLst>
            <pc:docMk/>
            <pc:sldMk cId="0" sldId="318"/>
            <ac:spMk id="25" creationId="{4EC79BDE-0F4D-E3E7-144C-F8E664DBCD36}"/>
          </ac:spMkLst>
        </pc:spChg>
      </pc:sldChg>
      <pc:sldChg chg="modSp">
        <pc:chgData name="Caroline Barton" userId="S::caroline.barton@daisyeducationuk.com::8d0280b4-9f86-475c-a261-01642e6fa213" providerId="AD" clId="Web-{34EFB6C4-F674-500B-1A7E-7B7ED01CA014}" dt="2025-11-21T10:56:55.500" v="30" actId="20577"/>
        <pc:sldMkLst>
          <pc:docMk/>
          <pc:sldMk cId="1499292259" sldId="320"/>
        </pc:sldMkLst>
        <pc:spChg chg="mod">
          <ac:chgData name="Caroline Barton" userId="S::caroline.barton@daisyeducationuk.com::8d0280b4-9f86-475c-a261-01642e6fa213" providerId="AD" clId="Web-{34EFB6C4-F674-500B-1A7E-7B7ED01CA014}" dt="2025-11-21T10:56:55.500" v="30" actId="20577"/>
          <ac:spMkLst>
            <pc:docMk/>
            <pc:sldMk cId="1499292259" sldId="320"/>
            <ac:spMk id="3" creationId="{A5359275-2245-6A22-3054-935792F3E23A}"/>
          </ac:spMkLst>
        </pc:spChg>
      </pc:sldChg>
    </pc:docChg>
  </pc:docChgLst>
  <pc:docChgLst>
    <pc:chgData name="Laura Black" userId="S::laura.black@daisyeducationuk.com::2dfbc4d3-dc0e-444c-ab23-879dd108f778" providerId="AD" clId="Web-{20172278-1212-27C2-8F34-8D0B2527EAF5}"/>
    <pc:docChg chg="modSld">
      <pc:chgData name="Laura Black" userId="S::laura.black@daisyeducationuk.com::2dfbc4d3-dc0e-444c-ab23-879dd108f778" providerId="AD" clId="Web-{20172278-1212-27C2-8F34-8D0B2527EAF5}" dt="2025-11-21T11:56:54.080" v="18" actId="20577"/>
      <pc:docMkLst>
        <pc:docMk/>
      </pc:docMkLst>
      <pc:sldChg chg="addSp delSp modSp">
        <pc:chgData name="Laura Black" userId="S::laura.black@daisyeducationuk.com::2dfbc4d3-dc0e-444c-ab23-879dd108f778" providerId="AD" clId="Web-{20172278-1212-27C2-8F34-8D0B2527EAF5}" dt="2025-11-21T11:56:54.080" v="18" actId="20577"/>
        <pc:sldMkLst>
          <pc:docMk/>
          <pc:sldMk cId="0" sldId="286"/>
        </pc:sldMkLst>
        <pc:spChg chg="add">
          <ac:chgData name="Laura Black" userId="S::laura.black@daisyeducationuk.com::2dfbc4d3-dc0e-444c-ab23-879dd108f778" providerId="AD" clId="Web-{20172278-1212-27C2-8F34-8D0B2527EAF5}" dt="2025-11-21T11:56:25.140" v="5"/>
          <ac:spMkLst>
            <pc:docMk/>
            <pc:sldMk cId="0" sldId="286"/>
            <ac:spMk id="9" creationId="{CB48D4EE-C4A3-79F4-1995-E539AF3D5810}"/>
          </ac:spMkLst>
        </pc:spChg>
        <pc:spChg chg="add">
          <ac:chgData name="Laura Black" userId="S::laura.black@daisyeducationuk.com::2dfbc4d3-dc0e-444c-ab23-879dd108f778" providerId="AD" clId="Web-{20172278-1212-27C2-8F34-8D0B2527EAF5}" dt="2025-11-21T11:56:25.140" v="6"/>
          <ac:spMkLst>
            <pc:docMk/>
            <pc:sldMk cId="0" sldId="286"/>
            <ac:spMk id="11" creationId="{0A7CDFD0-6D0A-FE9F-E074-542B99A116DC}"/>
          </ac:spMkLst>
        </pc:spChg>
        <pc:spChg chg="add">
          <ac:chgData name="Laura Black" userId="S::laura.black@daisyeducationuk.com::2dfbc4d3-dc0e-444c-ab23-879dd108f778" providerId="AD" clId="Web-{20172278-1212-27C2-8F34-8D0B2527EAF5}" dt="2025-11-21T11:56:25.172" v="8"/>
          <ac:spMkLst>
            <pc:docMk/>
            <pc:sldMk cId="0" sldId="286"/>
            <ac:spMk id="15" creationId="{166765B7-7AFA-A02E-AD8D-34626E4C51CA}"/>
          </ac:spMkLst>
        </pc:spChg>
        <pc:spChg chg="add">
          <ac:chgData name="Laura Black" userId="S::laura.black@daisyeducationuk.com::2dfbc4d3-dc0e-444c-ab23-879dd108f778" providerId="AD" clId="Web-{20172278-1212-27C2-8F34-8D0B2527EAF5}" dt="2025-11-21T11:56:25.187" v="9"/>
          <ac:spMkLst>
            <pc:docMk/>
            <pc:sldMk cId="0" sldId="286"/>
            <ac:spMk id="22" creationId="{C4D96E37-1ACF-7054-8349-E4C1A2D749BD}"/>
          </ac:spMkLst>
        </pc:spChg>
        <pc:spChg chg="add">
          <ac:chgData name="Laura Black" userId="S::laura.black@daisyeducationuk.com::2dfbc4d3-dc0e-444c-ab23-879dd108f778" providerId="AD" clId="Web-{20172278-1212-27C2-8F34-8D0B2527EAF5}" dt="2025-11-21T11:56:25.203" v="11"/>
          <ac:spMkLst>
            <pc:docMk/>
            <pc:sldMk cId="0" sldId="286"/>
            <ac:spMk id="26" creationId="{D53DE2B8-DA94-16C7-DB43-538EAA80FE3A}"/>
          </ac:spMkLst>
        </pc:spChg>
        <pc:spChg chg="add mod">
          <ac:chgData name="Laura Black" userId="S::laura.black@daisyeducationuk.com::2dfbc4d3-dc0e-444c-ab23-879dd108f778" providerId="AD" clId="Web-{20172278-1212-27C2-8F34-8D0B2527EAF5}" dt="2025-11-21T11:56:54.080" v="18" actId="20577"/>
          <ac:spMkLst>
            <pc:docMk/>
            <pc:sldMk cId="0" sldId="286"/>
            <ac:spMk id="29" creationId="{2D079386-2A70-DA53-56C5-3EEC3FA6FDCA}"/>
          </ac:spMkLst>
        </pc:spChg>
        <pc:cxnChg chg="add">
          <ac:chgData name="Laura Black" userId="S::laura.black@daisyeducationuk.com::2dfbc4d3-dc0e-444c-ab23-879dd108f778" providerId="AD" clId="Web-{20172278-1212-27C2-8F34-8D0B2527EAF5}" dt="2025-11-21T11:56:25.156" v="7"/>
          <ac:cxnSpMkLst>
            <pc:docMk/>
            <pc:sldMk cId="0" sldId="286"/>
            <ac:cxnSpMk id="13" creationId="{7DE97649-D201-9145-E651-EF384F78B96A}"/>
          </ac:cxnSpMkLst>
        </pc:cxnChg>
        <pc:cxnChg chg="add">
          <ac:chgData name="Laura Black" userId="S::laura.black@daisyeducationuk.com::2dfbc4d3-dc0e-444c-ab23-879dd108f778" providerId="AD" clId="Web-{20172278-1212-27C2-8F34-8D0B2527EAF5}" dt="2025-11-21T11:56:25.187" v="10"/>
          <ac:cxnSpMkLst>
            <pc:docMk/>
            <pc:sldMk cId="0" sldId="286"/>
            <ac:cxnSpMk id="24" creationId="{FE299645-8F92-3422-00BC-B15B2E48C078}"/>
          </ac:cxnSpMkLst>
        </pc:cxnChg>
        <pc:cxnChg chg="add">
          <ac:chgData name="Laura Black" userId="S::laura.black@daisyeducationuk.com::2dfbc4d3-dc0e-444c-ab23-879dd108f778" providerId="AD" clId="Web-{20172278-1212-27C2-8F34-8D0B2527EAF5}" dt="2025-11-21T11:56:25.218" v="12"/>
          <ac:cxnSpMkLst>
            <pc:docMk/>
            <pc:sldMk cId="0" sldId="286"/>
            <ac:cxnSpMk id="28" creationId="{CD11C945-A295-5C98-D6D4-0519E2B03101}"/>
          </ac:cxnSpMkLst>
        </pc:cxnChg>
      </pc:sldChg>
    </pc:docChg>
  </pc:docChgLst>
  <pc:docChgLst>
    <pc:chgData name="Laura Black" userId="2dfbc4d3-dc0e-444c-ab23-879dd108f778" providerId="ADAL" clId="{377A65A8-D427-6D4F-A0D7-2B6EB1BDEEA5}"/>
    <pc:docChg chg="undo custSel modSld">
      <pc:chgData name="Laura Black" userId="2dfbc4d3-dc0e-444c-ab23-879dd108f778" providerId="ADAL" clId="{377A65A8-D427-6D4F-A0D7-2B6EB1BDEEA5}" dt="2025-11-19T11:20:44.210" v="2402" actId="20577"/>
      <pc:docMkLst>
        <pc:docMk/>
      </pc:docMkLst>
      <pc:sldChg chg="modSp mod">
        <pc:chgData name="Laura Black" userId="2dfbc4d3-dc0e-444c-ab23-879dd108f778" providerId="ADAL" clId="{377A65A8-D427-6D4F-A0D7-2B6EB1BDEEA5}" dt="2025-11-19T11:20:44.210" v="2402" actId="20577"/>
        <pc:sldMkLst>
          <pc:docMk/>
          <pc:sldMk cId="0" sldId="257"/>
        </pc:sldMkLst>
        <pc:spChg chg="mod">
          <ac:chgData name="Laura Black" userId="2dfbc4d3-dc0e-444c-ab23-879dd108f778" providerId="ADAL" clId="{377A65A8-D427-6D4F-A0D7-2B6EB1BDEEA5}" dt="2025-11-19T11:20:44.210" v="2402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Laura Black" userId="2dfbc4d3-dc0e-444c-ab23-879dd108f778" providerId="ADAL" clId="{377A65A8-D427-6D4F-A0D7-2B6EB1BDEEA5}" dt="2025-11-19T11:20:32.419" v="2387" actId="20577"/>
        <pc:sldMkLst>
          <pc:docMk/>
          <pc:sldMk cId="0" sldId="259"/>
        </pc:sldMkLst>
        <pc:spChg chg="mod">
          <ac:chgData name="Laura Black" userId="2dfbc4d3-dc0e-444c-ab23-879dd108f778" providerId="ADAL" clId="{377A65A8-D427-6D4F-A0D7-2B6EB1BDEEA5}" dt="2025-11-19T11:20:32.419" v="2387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 mod">
        <pc:chgData name="Laura Black" userId="2dfbc4d3-dc0e-444c-ab23-879dd108f778" providerId="ADAL" clId="{377A65A8-D427-6D4F-A0D7-2B6EB1BDEEA5}" dt="2025-11-19T11:20:07.323" v="2368" actId="20577"/>
        <pc:sldMkLst>
          <pc:docMk/>
          <pc:sldMk cId="0" sldId="261"/>
        </pc:sldMkLst>
        <pc:spChg chg="mod">
          <ac:chgData name="Laura Black" userId="2dfbc4d3-dc0e-444c-ab23-879dd108f778" providerId="ADAL" clId="{377A65A8-D427-6D4F-A0D7-2B6EB1BDEEA5}" dt="2025-11-18T08:37:34.246" v="1331" actId="1036"/>
          <ac:spMkLst>
            <pc:docMk/>
            <pc:sldMk cId="0" sldId="261"/>
            <ac:spMk id="20" creationId="{3820BA17-EABC-0FB4-6B7F-21B345E01557}"/>
          </ac:spMkLst>
        </pc:spChg>
        <pc:spChg chg="mod">
          <ac:chgData name="Laura Black" userId="2dfbc4d3-dc0e-444c-ab23-879dd108f778" providerId="ADAL" clId="{377A65A8-D427-6D4F-A0D7-2B6EB1BDEEA5}" dt="2025-11-19T11:20:07.323" v="2368" actId="20577"/>
          <ac:spMkLst>
            <pc:docMk/>
            <pc:sldMk cId="0" sldId="261"/>
            <ac:spMk id="21" creationId="{7584F7B0-34DB-C559-10C2-D1A45629E5DD}"/>
          </ac:spMkLst>
        </pc:spChg>
      </pc:sldChg>
      <pc:sldChg chg="modSp mod">
        <pc:chgData name="Laura Black" userId="2dfbc4d3-dc0e-444c-ab23-879dd108f778" providerId="ADAL" clId="{377A65A8-D427-6D4F-A0D7-2B6EB1BDEEA5}" dt="2025-11-19T08:58:11.414" v="1961" actId="20577"/>
        <pc:sldMkLst>
          <pc:docMk/>
          <pc:sldMk cId="0" sldId="265"/>
        </pc:sldMkLst>
        <pc:spChg chg="mod">
          <ac:chgData name="Laura Black" userId="2dfbc4d3-dc0e-444c-ab23-879dd108f778" providerId="ADAL" clId="{377A65A8-D427-6D4F-A0D7-2B6EB1BDEEA5}" dt="2025-11-19T08:58:11.414" v="1961" actId="20577"/>
          <ac:spMkLst>
            <pc:docMk/>
            <pc:sldMk cId="0" sldId="265"/>
            <ac:spMk id="21" creationId="{3C967927-0095-81D3-FDE3-2AD48C544C65}"/>
          </ac:spMkLst>
        </pc:spChg>
      </pc:sldChg>
      <pc:sldChg chg="modSp mod">
        <pc:chgData name="Laura Black" userId="2dfbc4d3-dc0e-444c-ab23-879dd108f778" providerId="ADAL" clId="{377A65A8-D427-6D4F-A0D7-2B6EB1BDEEA5}" dt="2025-11-19T08:57:56.102" v="1938" actId="20577"/>
        <pc:sldMkLst>
          <pc:docMk/>
          <pc:sldMk cId="0" sldId="267"/>
        </pc:sldMkLst>
        <pc:spChg chg="mod">
          <ac:chgData name="Laura Black" userId="2dfbc4d3-dc0e-444c-ab23-879dd108f778" providerId="ADAL" clId="{377A65A8-D427-6D4F-A0D7-2B6EB1BDEEA5}" dt="2025-11-19T08:57:56.102" v="1938" actId="20577"/>
          <ac:spMkLst>
            <pc:docMk/>
            <pc:sldMk cId="0" sldId="267"/>
            <ac:spMk id="21" creationId="{61E2B6FE-5094-CC93-4651-4F574E2A151D}"/>
          </ac:spMkLst>
        </pc:spChg>
      </pc:sldChg>
      <pc:sldChg chg="modSp mod">
        <pc:chgData name="Laura Black" userId="2dfbc4d3-dc0e-444c-ab23-879dd108f778" providerId="ADAL" clId="{377A65A8-D427-6D4F-A0D7-2B6EB1BDEEA5}" dt="2025-11-19T08:57:43.956" v="1923" actId="20577"/>
        <pc:sldMkLst>
          <pc:docMk/>
          <pc:sldMk cId="0" sldId="269"/>
        </pc:sldMkLst>
        <pc:spChg chg="mod">
          <ac:chgData name="Laura Black" userId="2dfbc4d3-dc0e-444c-ab23-879dd108f778" providerId="ADAL" clId="{377A65A8-D427-6D4F-A0D7-2B6EB1BDEEA5}" dt="2025-11-19T08:57:43.956" v="1923" actId="20577"/>
          <ac:spMkLst>
            <pc:docMk/>
            <pc:sldMk cId="0" sldId="269"/>
            <ac:spMk id="73" creationId="{A24AFA20-E2A6-59DE-7001-3797E1161F87}"/>
          </ac:spMkLst>
        </pc:spChg>
      </pc:sldChg>
      <pc:sldChg chg="modSp mod">
        <pc:chgData name="Laura Black" userId="2dfbc4d3-dc0e-444c-ab23-879dd108f778" providerId="ADAL" clId="{377A65A8-D427-6D4F-A0D7-2B6EB1BDEEA5}" dt="2025-11-19T08:57:24.797" v="1899" actId="20577"/>
        <pc:sldMkLst>
          <pc:docMk/>
          <pc:sldMk cId="0" sldId="271"/>
        </pc:sldMkLst>
        <pc:spChg chg="mod">
          <ac:chgData name="Laura Black" userId="2dfbc4d3-dc0e-444c-ab23-879dd108f778" providerId="ADAL" clId="{377A65A8-D427-6D4F-A0D7-2B6EB1BDEEA5}" dt="2025-11-19T08:57:24.797" v="1899" actId="20577"/>
          <ac:spMkLst>
            <pc:docMk/>
            <pc:sldMk cId="0" sldId="271"/>
            <ac:spMk id="57" creationId="{72BDF260-502E-F60E-04BA-B87DEDB5136B}"/>
          </ac:spMkLst>
        </pc:spChg>
      </pc:sldChg>
      <pc:sldChg chg="modSp mod">
        <pc:chgData name="Laura Black" userId="2dfbc4d3-dc0e-444c-ab23-879dd108f778" providerId="ADAL" clId="{377A65A8-D427-6D4F-A0D7-2B6EB1BDEEA5}" dt="2025-11-19T08:57:09.750" v="1875" actId="20577"/>
        <pc:sldMkLst>
          <pc:docMk/>
          <pc:sldMk cId="0" sldId="273"/>
        </pc:sldMkLst>
        <pc:spChg chg="mod">
          <ac:chgData name="Laura Black" userId="2dfbc4d3-dc0e-444c-ab23-879dd108f778" providerId="ADAL" clId="{377A65A8-D427-6D4F-A0D7-2B6EB1BDEEA5}" dt="2025-11-19T08:57:09.750" v="1875" actId="20577"/>
          <ac:spMkLst>
            <pc:docMk/>
            <pc:sldMk cId="0" sldId="273"/>
            <ac:spMk id="51" creationId="{3871C031-1FEF-C47E-F7C2-A492927F272F}"/>
          </ac:spMkLst>
        </pc:spChg>
      </pc:sldChg>
      <pc:sldChg chg="modSp mod">
        <pc:chgData name="Laura Black" userId="2dfbc4d3-dc0e-444c-ab23-879dd108f778" providerId="ADAL" clId="{377A65A8-D427-6D4F-A0D7-2B6EB1BDEEA5}" dt="2025-11-19T08:56:53.572" v="1851" actId="20577"/>
        <pc:sldMkLst>
          <pc:docMk/>
          <pc:sldMk cId="0" sldId="275"/>
        </pc:sldMkLst>
        <pc:spChg chg="mod">
          <ac:chgData name="Laura Black" userId="2dfbc4d3-dc0e-444c-ab23-879dd108f778" providerId="ADAL" clId="{377A65A8-D427-6D4F-A0D7-2B6EB1BDEEA5}" dt="2025-11-19T08:56:53.572" v="1851" actId="20577"/>
          <ac:spMkLst>
            <pc:docMk/>
            <pc:sldMk cId="0" sldId="275"/>
            <ac:spMk id="18" creationId="{00000000-0000-0000-0000-000000000000}"/>
          </ac:spMkLst>
        </pc:spChg>
      </pc:sldChg>
      <pc:sldChg chg="delSp modSp mod">
        <pc:chgData name="Laura Black" userId="2dfbc4d3-dc0e-444c-ab23-879dd108f778" providerId="ADAL" clId="{377A65A8-D427-6D4F-A0D7-2B6EB1BDEEA5}" dt="2025-11-19T08:56:35.742" v="1827" actId="20577"/>
        <pc:sldMkLst>
          <pc:docMk/>
          <pc:sldMk cId="0" sldId="277"/>
        </pc:sldMkLst>
        <pc:spChg chg="mod">
          <ac:chgData name="Laura Black" userId="2dfbc4d3-dc0e-444c-ab23-879dd108f778" providerId="ADAL" clId="{377A65A8-D427-6D4F-A0D7-2B6EB1BDEEA5}" dt="2025-11-19T08:56:35.742" v="1827" actId="20577"/>
          <ac:spMkLst>
            <pc:docMk/>
            <pc:sldMk cId="0" sldId="277"/>
            <ac:spMk id="18" creationId="{00000000-0000-0000-0000-000000000000}"/>
          </ac:spMkLst>
        </pc:spChg>
      </pc:sldChg>
      <pc:sldChg chg="addSp delSp modSp mod">
        <pc:chgData name="Laura Black" userId="2dfbc4d3-dc0e-444c-ab23-879dd108f778" providerId="ADAL" clId="{377A65A8-D427-6D4F-A0D7-2B6EB1BDEEA5}" dt="2025-11-19T11:19:36.350" v="2355" actId="20577"/>
        <pc:sldMkLst>
          <pc:docMk/>
          <pc:sldMk cId="0" sldId="279"/>
        </pc:sldMkLst>
        <pc:spChg chg="add mod">
          <ac:chgData name="Laura Black" userId="2dfbc4d3-dc0e-444c-ab23-879dd108f778" providerId="ADAL" clId="{377A65A8-D427-6D4F-A0D7-2B6EB1BDEEA5}" dt="2025-11-19T08:35:04.371" v="1347" actId="20577"/>
          <ac:spMkLst>
            <pc:docMk/>
            <pc:sldMk cId="0" sldId="279"/>
            <ac:spMk id="2" creationId="{E6A6C064-7DF9-3613-DB03-43E0CC563800}"/>
          </ac:spMkLst>
        </pc:spChg>
        <pc:spChg chg="add mod">
          <ac:chgData name="Laura Black" userId="2dfbc4d3-dc0e-444c-ab23-879dd108f778" providerId="ADAL" clId="{377A65A8-D427-6D4F-A0D7-2B6EB1BDEEA5}" dt="2025-11-19T08:35:05.749" v="1348" actId="20577"/>
          <ac:spMkLst>
            <pc:docMk/>
            <pc:sldMk cId="0" sldId="279"/>
            <ac:spMk id="3" creationId="{A066A7D7-2478-C3CE-092B-0511A5986710}"/>
          </ac:spMkLst>
        </pc:spChg>
        <pc:spChg chg="add mod">
          <ac:chgData name="Laura Black" userId="2dfbc4d3-dc0e-444c-ab23-879dd108f778" providerId="ADAL" clId="{377A65A8-D427-6D4F-A0D7-2B6EB1BDEEA5}" dt="2025-11-19T08:35:07.296" v="1349" actId="20577"/>
          <ac:spMkLst>
            <pc:docMk/>
            <pc:sldMk cId="0" sldId="279"/>
            <ac:spMk id="5" creationId="{C64856AA-1D67-0EBC-9B22-BF2C70250924}"/>
          </ac:spMkLst>
        </pc:spChg>
        <pc:spChg chg="add mod">
          <ac:chgData name="Laura Black" userId="2dfbc4d3-dc0e-444c-ab23-879dd108f778" providerId="ADAL" clId="{377A65A8-D427-6D4F-A0D7-2B6EB1BDEEA5}" dt="2025-11-19T08:35:09.216" v="1350" actId="20577"/>
          <ac:spMkLst>
            <pc:docMk/>
            <pc:sldMk cId="0" sldId="279"/>
            <ac:spMk id="6" creationId="{1EED6460-5558-CB99-96A2-1250D4B1329C}"/>
          </ac:spMkLst>
        </pc:spChg>
        <pc:spChg chg="add mod">
          <ac:chgData name="Laura Black" userId="2dfbc4d3-dc0e-444c-ab23-879dd108f778" providerId="ADAL" clId="{377A65A8-D427-6D4F-A0D7-2B6EB1BDEEA5}" dt="2025-11-19T08:35:32.449" v="1354" actId="167"/>
          <ac:spMkLst>
            <pc:docMk/>
            <pc:sldMk cId="0" sldId="279"/>
            <ac:spMk id="8" creationId="{8555C243-4560-9583-67AA-7DB1A894F5FF}"/>
          </ac:spMkLst>
        </pc:spChg>
        <pc:spChg chg="add mod">
          <ac:chgData name="Laura Black" userId="2dfbc4d3-dc0e-444c-ab23-879dd108f778" providerId="ADAL" clId="{377A65A8-D427-6D4F-A0D7-2B6EB1BDEEA5}" dt="2025-11-19T08:35:16.437" v="1352" actId="1076"/>
          <ac:spMkLst>
            <pc:docMk/>
            <pc:sldMk cId="0" sldId="279"/>
            <ac:spMk id="9" creationId="{7A214919-CFD5-07B7-A34A-046A9B67DBAA}"/>
          </ac:spMkLst>
        </pc:spChg>
        <pc:spChg chg="mod">
          <ac:chgData name="Laura Black" userId="2dfbc4d3-dc0e-444c-ab23-879dd108f778" providerId="ADAL" clId="{377A65A8-D427-6D4F-A0D7-2B6EB1BDEEA5}" dt="2025-11-19T08:34:52.076" v="1344" actId="1076"/>
          <ac:spMkLst>
            <pc:docMk/>
            <pc:sldMk cId="0" sldId="279"/>
            <ac:spMk id="17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11:19:36.350" v="2355" actId="20577"/>
          <ac:spMkLst>
            <pc:docMk/>
            <pc:sldMk cId="0" sldId="279"/>
            <ac:spMk id="18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35:19.688" v="1353" actId="1076"/>
          <ac:grpSpMkLst>
            <pc:docMk/>
            <pc:sldMk cId="0" sldId="279"/>
            <ac:grpSpMk id="22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35:01.680" v="1346"/>
          <ac:cxnSpMkLst>
            <pc:docMk/>
            <pc:sldMk cId="0" sldId="279"/>
            <ac:cxnSpMk id="4" creationId="{568E178B-B003-118C-F5DA-111435D343CC}"/>
          </ac:cxnSpMkLst>
        </pc:cxnChg>
        <pc:cxnChg chg="add mod">
          <ac:chgData name="Laura Black" userId="2dfbc4d3-dc0e-444c-ab23-879dd108f778" providerId="ADAL" clId="{377A65A8-D427-6D4F-A0D7-2B6EB1BDEEA5}" dt="2025-11-19T08:35:01.680" v="1346"/>
          <ac:cxnSpMkLst>
            <pc:docMk/>
            <pc:sldMk cId="0" sldId="279"/>
            <ac:cxnSpMk id="7" creationId="{9C13DEA3-AC05-30DD-1CF6-78BE6AB996F1}"/>
          </ac:cxnSpMkLst>
        </pc:cxnChg>
        <pc:cxnChg chg="add mod">
          <ac:chgData name="Laura Black" userId="2dfbc4d3-dc0e-444c-ab23-879dd108f778" providerId="ADAL" clId="{377A65A8-D427-6D4F-A0D7-2B6EB1BDEEA5}" dt="2025-11-19T08:35:16.437" v="1352" actId="1076"/>
          <ac:cxnSpMkLst>
            <pc:docMk/>
            <pc:sldMk cId="0" sldId="279"/>
            <ac:cxnSpMk id="10" creationId="{68459047-2419-ABE2-C892-D0FE5CBD9586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36:34.115" v="1378" actId="207"/>
        <pc:sldMkLst>
          <pc:docMk/>
          <pc:sldMk cId="0" sldId="280"/>
        </pc:sldMkLst>
        <pc:spChg chg="add mod">
          <ac:chgData name="Laura Black" userId="2dfbc4d3-dc0e-444c-ab23-879dd108f778" providerId="ADAL" clId="{377A65A8-D427-6D4F-A0D7-2B6EB1BDEEA5}" dt="2025-11-19T08:36:34.115" v="1378" actId="207"/>
          <ac:spMkLst>
            <pc:docMk/>
            <pc:sldMk cId="0" sldId="280"/>
            <ac:spMk id="2" creationId="{DA3773FA-792C-792F-5CE9-BA10EFDB6346}"/>
          </ac:spMkLst>
        </pc:spChg>
        <pc:spChg chg="add mod">
          <ac:chgData name="Laura Black" userId="2dfbc4d3-dc0e-444c-ab23-879dd108f778" providerId="ADAL" clId="{377A65A8-D427-6D4F-A0D7-2B6EB1BDEEA5}" dt="2025-11-19T08:35:46.270" v="1360"/>
          <ac:spMkLst>
            <pc:docMk/>
            <pc:sldMk cId="0" sldId="280"/>
            <ac:spMk id="6" creationId="{320721B7-A72E-D584-7537-AFB219ED87F3}"/>
          </ac:spMkLst>
        </pc:spChg>
        <pc:spChg chg="add mod">
          <ac:chgData name="Laura Black" userId="2dfbc4d3-dc0e-444c-ab23-879dd108f778" providerId="ADAL" clId="{377A65A8-D427-6D4F-A0D7-2B6EB1BDEEA5}" dt="2025-11-19T08:35:46.270" v="1360"/>
          <ac:spMkLst>
            <pc:docMk/>
            <pc:sldMk cId="0" sldId="280"/>
            <ac:spMk id="7" creationId="{BBC3E8E8-536F-AED3-48A6-ABF50F728BC7}"/>
          </ac:spMkLst>
        </pc:spChg>
        <pc:spChg chg="add mod">
          <ac:chgData name="Laura Black" userId="2dfbc4d3-dc0e-444c-ab23-879dd108f778" providerId="ADAL" clId="{377A65A8-D427-6D4F-A0D7-2B6EB1BDEEA5}" dt="2025-11-19T08:35:46.270" v="1360"/>
          <ac:spMkLst>
            <pc:docMk/>
            <pc:sldMk cId="0" sldId="280"/>
            <ac:spMk id="9" creationId="{A03D73AA-A6F1-F23F-2B7A-8E1C09E13A30}"/>
          </ac:spMkLst>
        </pc:spChg>
        <pc:spChg chg="add mod">
          <ac:chgData name="Laura Black" userId="2dfbc4d3-dc0e-444c-ab23-879dd108f778" providerId="ADAL" clId="{377A65A8-D427-6D4F-A0D7-2B6EB1BDEEA5}" dt="2025-11-19T08:35:46.270" v="1360"/>
          <ac:spMkLst>
            <pc:docMk/>
            <pc:sldMk cId="0" sldId="280"/>
            <ac:spMk id="10" creationId="{F0962904-CCA4-D5C4-3CAA-BAF6C03E17AD}"/>
          </ac:spMkLst>
        </pc:spChg>
        <pc:spChg chg="add mod">
          <ac:chgData name="Laura Black" userId="2dfbc4d3-dc0e-444c-ab23-879dd108f778" providerId="ADAL" clId="{377A65A8-D427-6D4F-A0D7-2B6EB1BDEEA5}" dt="2025-11-19T08:35:46.270" v="1360"/>
          <ac:spMkLst>
            <pc:docMk/>
            <pc:sldMk cId="0" sldId="280"/>
            <ac:spMk id="12" creationId="{7B30AB83-056F-2CF7-3B6E-A21D28081D22}"/>
          </ac:spMkLst>
        </pc:spChg>
        <pc:cxnChg chg="add mod">
          <ac:chgData name="Laura Black" userId="2dfbc4d3-dc0e-444c-ab23-879dd108f778" providerId="ADAL" clId="{377A65A8-D427-6D4F-A0D7-2B6EB1BDEEA5}" dt="2025-11-19T08:35:46.270" v="1360"/>
          <ac:cxnSpMkLst>
            <pc:docMk/>
            <pc:sldMk cId="0" sldId="280"/>
            <ac:cxnSpMk id="8" creationId="{2C0D349F-0859-D95B-EA57-49198E8AA84E}"/>
          </ac:cxnSpMkLst>
        </pc:cxnChg>
        <pc:cxnChg chg="add mod">
          <ac:chgData name="Laura Black" userId="2dfbc4d3-dc0e-444c-ab23-879dd108f778" providerId="ADAL" clId="{377A65A8-D427-6D4F-A0D7-2B6EB1BDEEA5}" dt="2025-11-19T08:35:46.270" v="1360"/>
          <ac:cxnSpMkLst>
            <pc:docMk/>
            <pc:sldMk cId="0" sldId="280"/>
            <ac:cxnSpMk id="11" creationId="{447A1867-46D1-A110-3C40-1E9B70BE79BB}"/>
          </ac:cxnSpMkLst>
        </pc:cxnChg>
        <pc:cxnChg chg="add mod">
          <ac:chgData name="Laura Black" userId="2dfbc4d3-dc0e-444c-ab23-879dd108f778" providerId="ADAL" clId="{377A65A8-D427-6D4F-A0D7-2B6EB1BDEEA5}" dt="2025-11-19T08:35:46.270" v="1360"/>
          <ac:cxnSpMkLst>
            <pc:docMk/>
            <pc:sldMk cId="0" sldId="280"/>
            <ac:cxnSpMk id="13" creationId="{62D16002-B718-5DB8-9448-C59C79F37E9D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1:51.204" v="2334" actId="20577"/>
        <pc:sldMkLst>
          <pc:docMk/>
          <pc:sldMk cId="0" sldId="281"/>
        </pc:sldMkLst>
        <pc:spChg chg="mod">
          <ac:chgData name="Laura Black" userId="2dfbc4d3-dc0e-444c-ab23-879dd108f778" providerId="ADAL" clId="{377A65A8-D427-6D4F-A0D7-2B6EB1BDEEA5}" dt="2025-11-19T08:35:55.212" v="1364"/>
          <ac:spMkLst>
            <pc:docMk/>
            <pc:sldMk cId="0" sldId="281"/>
            <ac:spMk id="4" creationId="{12685A40-52AF-CA1F-A23B-DBAB2E289E3F}"/>
          </ac:spMkLst>
        </pc:spChg>
        <pc:spChg chg="mod">
          <ac:chgData name="Laura Black" userId="2dfbc4d3-dc0e-444c-ab23-879dd108f778" providerId="ADAL" clId="{377A65A8-D427-6D4F-A0D7-2B6EB1BDEEA5}" dt="2025-11-19T08:35:55.212" v="1364"/>
          <ac:spMkLst>
            <pc:docMk/>
            <pc:sldMk cId="0" sldId="281"/>
            <ac:spMk id="5" creationId="{5C5F1753-8ACA-6ADB-0FBA-B7A1D8A42FCF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14" creationId="{04417D08-7103-A24B-4B8F-2DC299596A67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15" creationId="{CA48D913-9273-E5FE-5443-EE7DAED57B01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16" creationId="{DFD8CB07-2755-E392-6016-DB3930658F7E}"/>
          </ac:spMkLst>
        </pc:spChg>
        <pc:spChg chg="mod">
          <ac:chgData name="Laura Black" userId="2dfbc4d3-dc0e-444c-ab23-879dd108f778" providerId="ADAL" clId="{377A65A8-D427-6D4F-A0D7-2B6EB1BDEEA5}" dt="2025-11-19T09:11:51.204" v="2334" actId="20577"/>
          <ac:spMkLst>
            <pc:docMk/>
            <pc:sldMk cId="0" sldId="281"/>
            <ac:spMk id="18" creationId="{00000000-0000-0000-0000-000000000000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27" creationId="{9E29022A-EB83-471E-8992-E1F53DD9605B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28" creationId="{10479043-F49B-67E9-F526-049872A73A46}"/>
          </ac:spMkLst>
        </pc:spChg>
        <pc:spChg chg="add mod">
          <ac:chgData name="Laura Black" userId="2dfbc4d3-dc0e-444c-ab23-879dd108f778" providerId="ADAL" clId="{377A65A8-D427-6D4F-A0D7-2B6EB1BDEEA5}" dt="2025-11-19T08:55:55.121" v="1801"/>
          <ac:spMkLst>
            <pc:docMk/>
            <pc:sldMk cId="0" sldId="281"/>
            <ac:spMk id="30" creationId="{2D4C6795-DBAD-025E-18FF-781404141307}"/>
          </ac:spMkLst>
        </pc:spChg>
        <pc:grpChg chg="add mod">
          <ac:chgData name="Laura Black" userId="2dfbc4d3-dc0e-444c-ab23-879dd108f778" providerId="ADAL" clId="{377A65A8-D427-6D4F-A0D7-2B6EB1BDEEA5}" dt="2025-11-19T08:55:59.155" v="1802" actId="1076"/>
          <ac:grpSpMkLst>
            <pc:docMk/>
            <pc:sldMk cId="0" sldId="281"/>
            <ac:grpSpMk id="3" creationId="{A20E8A54-734B-5A6E-8F5F-ADEBAD3BEC58}"/>
          </ac:grpSpMkLst>
        </pc:grpChg>
        <pc:cxnChg chg="add mod">
          <ac:chgData name="Laura Black" userId="2dfbc4d3-dc0e-444c-ab23-879dd108f778" providerId="ADAL" clId="{377A65A8-D427-6D4F-A0D7-2B6EB1BDEEA5}" dt="2025-11-19T08:55:55.121" v="1801"/>
          <ac:cxnSpMkLst>
            <pc:docMk/>
            <pc:sldMk cId="0" sldId="281"/>
            <ac:cxnSpMk id="26" creationId="{729C4E84-EE8A-89A7-71BF-4093000BA622}"/>
          </ac:cxnSpMkLst>
        </pc:cxnChg>
        <pc:cxnChg chg="add mod">
          <ac:chgData name="Laura Black" userId="2dfbc4d3-dc0e-444c-ab23-879dd108f778" providerId="ADAL" clId="{377A65A8-D427-6D4F-A0D7-2B6EB1BDEEA5}" dt="2025-11-19T08:55:55.121" v="1801"/>
          <ac:cxnSpMkLst>
            <pc:docMk/>
            <pc:sldMk cId="0" sldId="281"/>
            <ac:cxnSpMk id="29" creationId="{A9859A39-59FB-886B-61BE-377BF8119C91}"/>
          </ac:cxnSpMkLst>
        </pc:cxnChg>
        <pc:cxnChg chg="add mod">
          <ac:chgData name="Laura Black" userId="2dfbc4d3-dc0e-444c-ab23-879dd108f778" providerId="ADAL" clId="{377A65A8-D427-6D4F-A0D7-2B6EB1BDEEA5}" dt="2025-11-19T08:55:55.121" v="1801"/>
          <ac:cxnSpMkLst>
            <pc:docMk/>
            <pc:sldMk cId="0" sldId="281"/>
            <ac:cxnSpMk id="31" creationId="{31AB05AB-4248-C698-823E-CF46FA030ECA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55:48.757" v="1798" actId="478"/>
        <pc:sldMkLst>
          <pc:docMk/>
          <pc:sldMk cId="0" sldId="282"/>
        </pc:sldMkLst>
        <pc:spChg chg="mod">
          <ac:chgData name="Laura Black" userId="2dfbc4d3-dc0e-444c-ab23-879dd108f778" providerId="ADAL" clId="{377A65A8-D427-6D4F-A0D7-2B6EB1BDEEA5}" dt="2025-11-19T08:36:46.067" v="1381" actId="20577"/>
          <ac:spMkLst>
            <pc:docMk/>
            <pc:sldMk cId="0" sldId="282"/>
            <ac:spMk id="18" creationId="{00000000-0000-0000-0000-000000000000}"/>
          </ac:spMkLst>
        </pc:spChg>
        <pc:spChg chg="add mod">
          <ac:chgData name="Laura Black" userId="2dfbc4d3-dc0e-444c-ab23-879dd108f778" providerId="ADAL" clId="{377A65A8-D427-6D4F-A0D7-2B6EB1BDEEA5}" dt="2025-11-19T08:55:31.665" v="1787" actId="1076"/>
          <ac:spMkLst>
            <pc:docMk/>
            <pc:sldMk cId="0" sldId="282"/>
            <ac:spMk id="22" creationId="{9A23C296-95CC-CD07-9848-2A8186AB15F6}"/>
          </ac:spMkLst>
        </pc:spChg>
        <pc:spChg chg="add mod">
          <ac:chgData name="Laura Black" userId="2dfbc4d3-dc0e-444c-ab23-879dd108f778" providerId="ADAL" clId="{377A65A8-D427-6D4F-A0D7-2B6EB1BDEEA5}" dt="2025-11-19T08:55:43.044" v="1794" actId="20577"/>
          <ac:spMkLst>
            <pc:docMk/>
            <pc:sldMk cId="0" sldId="282"/>
            <ac:spMk id="23" creationId="{F415D137-34BD-68F1-88EE-9C1D9E76FC7A}"/>
          </ac:spMkLst>
        </pc:spChg>
        <pc:spChg chg="add mod">
          <ac:chgData name="Laura Black" userId="2dfbc4d3-dc0e-444c-ab23-879dd108f778" providerId="ADAL" clId="{377A65A8-D427-6D4F-A0D7-2B6EB1BDEEA5}" dt="2025-11-19T08:55:38.201" v="1792" actId="20577"/>
          <ac:spMkLst>
            <pc:docMk/>
            <pc:sldMk cId="0" sldId="282"/>
            <ac:spMk id="24" creationId="{8D9FD349-05A9-B427-BB3C-4F9B89ADA4C1}"/>
          </ac:spMkLst>
        </pc:spChg>
        <pc:spChg chg="add mod">
          <ac:chgData name="Laura Black" userId="2dfbc4d3-dc0e-444c-ab23-879dd108f778" providerId="ADAL" clId="{377A65A8-D427-6D4F-A0D7-2B6EB1BDEEA5}" dt="2025-11-19T08:55:40.929" v="1793" actId="20577"/>
          <ac:spMkLst>
            <pc:docMk/>
            <pc:sldMk cId="0" sldId="282"/>
            <ac:spMk id="26" creationId="{8273DA56-97AF-674C-8EE9-3B8B3CBC7180}"/>
          </ac:spMkLst>
        </pc:spChg>
        <pc:spChg chg="add mod">
          <ac:chgData name="Laura Black" userId="2dfbc4d3-dc0e-444c-ab23-879dd108f778" providerId="ADAL" clId="{377A65A8-D427-6D4F-A0D7-2B6EB1BDEEA5}" dt="2025-11-19T08:55:33.636" v="1789" actId="20577"/>
          <ac:spMkLst>
            <pc:docMk/>
            <pc:sldMk cId="0" sldId="282"/>
            <ac:spMk id="27" creationId="{5F1550F2-CF12-E638-F114-6CBD7FBCE7B9}"/>
          </ac:spMkLst>
        </pc:spChg>
        <pc:spChg chg="add mod">
          <ac:chgData name="Laura Black" userId="2dfbc4d3-dc0e-444c-ab23-879dd108f778" providerId="ADAL" clId="{377A65A8-D427-6D4F-A0D7-2B6EB1BDEEA5}" dt="2025-11-19T08:55:32.860" v="1788" actId="20577"/>
          <ac:spMkLst>
            <pc:docMk/>
            <pc:sldMk cId="0" sldId="282"/>
            <ac:spMk id="29" creationId="{F0608ED0-87FB-0CC7-D5E0-55F88EB8E248}"/>
          </ac:spMkLst>
        </pc:spChg>
        <pc:cxnChg chg="add mod">
          <ac:chgData name="Laura Black" userId="2dfbc4d3-dc0e-444c-ab23-879dd108f778" providerId="ADAL" clId="{377A65A8-D427-6D4F-A0D7-2B6EB1BDEEA5}" dt="2025-11-19T08:55:17.956" v="1782"/>
          <ac:cxnSpMkLst>
            <pc:docMk/>
            <pc:sldMk cId="0" sldId="282"/>
            <ac:cxnSpMk id="25" creationId="{4A1B977C-937D-1FE3-8133-02687ADF70ED}"/>
          </ac:cxnSpMkLst>
        </pc:cxnChg>
        <pc:cxnChg chg="add mod">
          <ac:chgData name="Laura Black" userId="2dfbc4d3-dc0e-444c-ab23-879dd108f778" providerId="ADAL" clId="{377A65A8-D427-6D4F-A0D7-2B6EB1BDEEA5}" dt="2025-11-19T08:55:17.956" v="1782"/>
          <ac:cxnSpMkLst>
            <pc:docMk/>
            <pc:sldMk cId="0" sldId="282"/>
            <ac:cxnSpMk id="28" creationId="{79328418-9BD3-8605-6349-42C88DBB4AA5}"/>
          </ac:cxnSpMkLst>
        </pc:cxnChg>
        <pc:cxnChg chg="add mod">
          <ac:chgData name="Laura Black" userId="2dfbc4d3-dc0e-444c-ab23-879dd108f778" providerId="ADAL" clId="{377A65A8-D427-6D4F-A0D7-2B6EB1BDEEA5}" dt="2025-11-19T08:55:17.956" v="1782"/>
          <ac:cxnSpMkLst>
            <pc:docMk/>
            <pc:sldMk cId="0" sldId="282"/>
            <ac:cxnSpMk id="30" creationId="{8D04BC4E-5C82-3B26-7430-E8D6857425DA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55:13.690" v="1780" actId="478"/>
        <pc:sldMkLst>
          <pc:docMk/>
          <pc:sldMk cId="0" sldId="283"/>
        </pc:sldMkLst>
        <pc:spChg chg="mod">
          <ac:chgData name="Laura Black" userId="2dfbc4d3-dc0e-444c-ab23-879dd108f778" providerId="ADAL" clId="{377A65A8-D427-6D4F-A0D7-2B6EB1BDEEA5}" dt="2025-11-19T08:55:01.592" v="1774"/>
          <ac:spMkLst>
            <pc:docMk/>
            <pc:sldMk cId="0" sldId="283"/>
            <ac:spMk id="3" creationId="{BFB4DFD9-A0CF-D72F-B0FE-02E3E3127FA0}"/>
          </ac:spMkLst>
        </pc:spChg>
        <pc:spChg chg="mod">
          <ac:chgData name="Laura Black" userId="2dfbc4d3-dc0e-444c-ab23-879dd108f778" providerId="ADAL" clId="{377A65A8-D427-6D4F-A0D7-2B6EB1BDEEA5}" dt="2025-11-19T08:55:01.592" v="1774"/>
          <ac:spMkLst>
            <pc:docMk/>
            <pc:sldMk cId="0" sldId="283"/>
            <ac:spMk id="4" creationId="{307ADBF4-451D-58FD-8C57-3AC3BB52E0A5}"/>
          </ac:spMkLst>
        </pc:spChg>
        <pc:spChg chg="add mod">
          <ac:chgData name="Laura Black" userId="2dfbc4d3-dc0e-444c-ab23-879dd108f778" providerId="ADAL" clId="{377A65A8-D427-6D4F-A0D7-2B6EB1BDEEA5}" dt="2025-11-19T08:55:01.592" v="1774"/>
          <ac:spMkLst>
            <pc:docMk/>
            <pc:sldMk cId="0" sldId="283"/>
            <ac:spMk id="5" creationId="{516DA57A-3D2B-B8EC-45EB-86DD2A310808}"/>
          </ac:spMkLst>
        </pc:spChg>
        <pc:spChg chg="add mod">
          <ac:chgData name="Laura Black" userId="2dfbc4d3-dc0e-444c-ab23-879dd108f778" providerId="ADAL" clId="{377A65A8-D427-6D4F-A0D7-2B6EB1BDEEA5}" dt="2025-11-19T08:55:09.641" v="1779" actId="20577"/>
          <ac:spMkLst>
            <pc:docMk/>
            <pc:sldMk cId="0" sldId="283"/>
            <ac:spMk id="6" creationId="{D8EA8D02-F380-D713-5EFC-6D6F9DA7FFAE}"/>
          </ac:spMkLst>
        </pc:spChg>
        <pc:spChg chg="add mod">
          <ac:chgData name="Laura Black" userId="2dfbc4d3-dc0e-444c-ab23-879dd108f778" providerId="ADAL" clId="{377A65A8-D427-6D4F-A0D7-2B6EB1BDEEA5}" dt="2025-11-19T08:55:03.717" v="1775" actId="20577"/>
          <ac:spMkLst>
            <pc:docMk/>
            <pc:sldMk cId="0" sldId="283"/>
            <ac:spMk id="7" creationId="{710B332A-A59E-8035-4AAC-B9C435E8553A}"/>
          </ac:spMkLst>
        </pc:spChg>
        <pc:spChg chg="add mod">
          <ac:chgData name="Laura Black" userId="2dfbc4d3-dc0e-444c-ab23-879dd108f778" providerId="ADAL" clId="{377A65A8-D427-6D4F-A0D7-2B6EB1BDEEA5}" dt="2025-11-19T08:55:07.751" v="1778" actId="20577"/>
          <ac:spMkLst>
            <pc:docMk/>
            <pc:sldMk cId="0" sldId="283"/>
            <ac:spMk id="9" creationId="{2F3E8160-DBA0-4FE9-D679-59211B2F0695}"/>
          </ac:spMkLst>
        </pc:spChg>
        <pc:spChg chg="add mod">
          <ac:chgData name="Laura Black" userId="2dfbc4d3-dc0e-444c-ab23-879dd108f778" providerId="ADAL" clId="{377A65A8-D427-6D4F-A0D7-2B6EB1BDEEA5}" dt="2025-11-19T08:55:04.631" v="1776" actId="20577"/>
          <ac:spMkLst>
            <pc:docMk/>
            <pc:sldMk cId="0" sldId="283"/>
            <ac:spMk id="10" creationId="{FF00EC6C-DFC1-09E3-C53A-54E582F79994}"/>
          </ac:spMkLst>
        </pc:spChg>
        <pc:spChg chg="add mod">
          <ac:chgData name="Laura Black" userId="2dfbc4d3-dc0e-444c-ab23-879dd108f778" providerId="ADAL" clId="{377A65A8-D427-6D4F-A0D7-2B6EB1BDEEA5}" dt="2025-11-19T08:55:05.849" v="1777" actId="20577"/>
          <ac:spMkLst>
            <pc:docMk/>
            <pc:sldMk cId="0" sldId="283"/>
            <ac:spMk id="12" creationId="{7A99A34B-8E90-BF73-F361-38348446FFEB}"/>
          </ac:spMkLst>
        </pc:spChg>
        <pc:spChg chg="mod">
          <ac:chgData name="Laura Black" userId="2dfbc4d3-dc0e-444c-ab23-879dd108f778" providerId="ADAL" clId="{377A65A8-D427-6D4F-A0D7-2B6EB1BDEEA5}" dt="2025-11-18T08:38:17.792" v="1332" actId="1076"/>
          <ac:spMkLst>
            <pc:docMk/>
            <pc:sldMk cId="0" sldId="283"/>
            <ac:spMk id="17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8:54:52.404" v="1772"/>
          <ac:spMkLst>
            <pc:docMk/>
            <pc:sldMk cId="0" sldId="283"/>
            <ac:spMk id="18" creationId="{00000000-0000-0000-0000-000000000000}"/>
          </ac:spMkLst>
        </pc:spChg>
        <pc:grpChg chg="add mod">
          <ac:chgData name="Laura Black" userId="2dfbc4d3-dc0e-444c-ab23-879dd108f778" providerId="ADAL" clId="{377A65A8-D427-6D4F-A0D7-2B6EB1BDEEA5}" dt="2025-11-19T08:55:01.592" v="1774"/>
          <ac:grpSpMkLst>
            <pc:docMk/>
            <pc:sldMk cId="0" sldId="283"/>
            <ac:grpSpMk id="2" creationId="{EB2F0906-253C-DFA6-D72F-0EFEFD15DC8C}"/>
          </ac:grpSpMkLst>
        </pc:grpChg>
        <pc:cxnChg chg="add mod">
          <ac:chgData name="Laura Black" userId="2dfbc4d3-dc0e-444c-ab23-879dd108f778" providerId="ADAL" clId="{377A65A8-D427-6D4F-A0D7-2B6EB1BDEEA5}" dt="2025-11-19T08:55:01.592" v="1774"/>
          <ac:cxnSpMkLst>
            <pc:docMk/>
            <pc:sldMk cId="0" sldId="283"/>
            <ac:cxnSpMk id="8" creationId="{273D5928-9E84-3D7F-7D75-0A4B461423EF}"/>
          </ac:cxnSpMkLst>
        </pc:cxnChg>
        <pc:cxnChg chg="add mod">
          <ac:chgData name="Laura Black" userId="2dfbc4d3-dc0e-444c-ab23-879dd108f778" providerId="ADAL" clId="{377A65A8-D427-6D4F-A0D7-2B6EB1BDEEA5}" dt="2025-11-19T08:55:01.592" v="1774"/>
          <ac:cxnSpMkLst>
            <pc:docMk/>
            <pc:sldMk cId="0" sldId="283"/>
            <ac:cxnSpMk id="11" creationId="{AF737B2E-3BF3-B1E9-C442-99A7B64499FC}"/>
          </ac:cxnSpMkLst>
        </pc:cxnChg>
        <pc:cxnChg chg="add mod">
          <ac:chgData name="Laura Black" userId="2dfbc4d3-dc0e-444c-ab23-879dd108f778" providerId="ADAL" clId="{377A65A8-D427-6D4F-A0D7-2B6EB1BDEEA5}" dt="2025-11-19T08:55:01.592" v="1774"/>
          <ac:cxnSpMkLst>
            <pc:docMk/>
            <pc:sldMk cId="0" sldId="283"/>
            <ac:cxnSpMk id="13" creationId="{EDB6FD79-6B9F-A3A2-612D-C31EDA474457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37:09.767" v="1393" actId="478"/>
        <pc:sldMkLst>
          <pc:docMk/>
          <pc:sldMk cId="0" sldId="284"/>
        </pc:sldMkLst>
        <pc:spChg chg="add mod">
          <ac:chgData name="Laura Black" userId="2dfbc4d3-dc0e-444c-ab23-879dd108f778" providerId="ADAL" clId="{377A65A8-D427-6D4F-A0D7-2B6EB1BDEEA5}" dt="2025-11-19T08:37:03.328" v="1388" actId="20577"/>
          <ac:spMkLst>
            <pc:docMk/>
            <pc:sldMk cId="0" sldId="284"/>
            <ac:spMk id="2" creationId="{E5662B11-169B-515D-02C0-4257469ABD92}"/>
          </ac:spMkLst>
        </pc:spChg>
        <pc:spChg chg="add mod">
          <ac:chgData name="Laura Black" userId="2dfbc4d3-dc0e-444c-ab23-879dd108f778" providerId="ADAL" clId="{377A65A8-D427-6D4F-A0D7-2B6EB1BDEEA5}" dt="2025-11-19T08:36:56.786" v="1384" actId="20577"/>
          <ac:spMkLst>
            <pc:docMk/>
            <pc:sldMk cId="0" sldId="284"/>
            <ac:spMk id="3" creationId="{F50B82E7-7612-4287-886D-6D89D2D7F0D8}"/>
          </ac:spMkLst>
        </pc:spChg>
        <pc:spChg chg="add mod">
          <ac:chgData name="Laura Black" userId="2dfbc4d3-dc0e-444c-ab23-879dd108f778" providerId="ADAL" clId="{377A65A8-D427-6D4F-A0D7-2B6EB1BDEEA5}" dt="2025-11-19T08:36:58.230" v="1385" actId="20577"/>
          <ac:spMkLst>
            <pc:docMk/>
            <pc:sldMk cId="0" sldId="284"/>
            <ac:spMk id="4" creationId="{173F26C5-84DB-1F49-2595-ED5ECE930E61}"/>
          </ac:spMkLst>
        </pc:spChg>
        <pc:spChg chg="add mod">
          <ac:chgData name="Laura Black" userId="2dfbc4d3-dc0e-444c-ab23-879dd108f778" providerId="ADAL" clId="{377A65A8-D427-6D4F-A0D7-2B6EB1BDEEA5}" dt="2025-11-19T08:36:59.533" v="1386" actId="20577"/>
          <ac:spMkLst>
            <pc:docMk/>
            <pc:sldMk cId="0" sldId="284"/>
            <ac:spMk id="6" creationId="{2DA67448-F219-0B2F-5D19-B357B9230110}"/>
          </ac:spMkLst>
        </pc:spChg>
        <pc:spChg chg="add mod">
          <ac:chgData name="Laura Black" userId="2dfbc4d3-dc0e-444c-ab23-879dd108f778" providerId="ADAL" clId="{377A65A8-D427-6D4F-A0D7-2B6EB1BDEEA5}" dt="2025-11-19T08:37:01.288" v="1387" actId="20577"/>
          <ac:spMkLst>
            <pc:docMk/>
            <pc:sldMk cId="0" sldId="284"/>
            <ac:spMk id="7" creationId="{89DB72B1-21DD-4161-5770-BFEB66E5D15F}"/>
          </ac:spMkLst>
        </pc:spChg>
        <pc:spChg chg="add mod">
          <ac:chgData name="Laura Black" userId="2dfbc4d3-dc0e-444c-ab23-879dd108f778" providerId="ADAL" clId="{377A65A8-D427-6D4F-A0D7-2B6EB1BDEEA5}" dt="2025-11-19T08:37:07.511" v="1390" actId="207"/>
          <ac:spMkLst>
            <pc:docMk/>
            <pc:sldMk cId="0" sldId="284"/>
            <ac:spMk id="9" creationId="{E5C0549A-E481-890F-99D3-990EC8EFC5FA}"/>
          </ac:spMkLst>
        </pc:spChg>
        <pc:cxnChg chg="add mod">
          <ac:chgData name="Laura Black" userId="2dfbc4d3-dc0e-444c-ab23-879dd108f778" providerId="ADAL" clId="{377A65A8-D427-6D4F-A0D7-2B6EB1BDEEA5}" dt="2025-11-19T08:36:54.379" v="1383"/>
          <ac:cxnSpMkLst>
            <pc:docMk/>
            <pc:sldMk cId="0" sldId="284"/>
            <ac:cxnSpMk id="5" creationId="{9AE5E286-A106-8F00-BFA8-6AEEF2136E70}"/>
          </ac:cxnSpMkLst>
        </pc:cxnChg>
        <pc:cxnChg chg="add mod">
          <ac:chgData name="Laura Black" userId="2dfbc4d3-dc0e-444c-ab23-879dd108f778" providerId="ADAL" clId="{377A65A8-D427-6D4F-A0D7-2B6EB1BDEEA5}" dt="2025-11-19T08:36:54.379" v="1383"/>
          <ac:cxnSpMkLst>
            <pc:docMk/>
            <pc:sldMk cId="0" sldId="284"/>
            <ac:cxnSpMk id="8" creationId="{B78C27BC-069B-A88C-55EA-2B7F01026071}"/>
          </ac:cxnSpMkLst>
        </pc:cxnChg>
        <pc:cxnChg chg="add mod">
          <ac:chgData name="Laura Black" userId="2dfbc4d3-dc0e-444c-ab23-879dd108f778" providerId="ADAL" clId="{377A65A8-D427-6D4F-A0D7-2B6EB1BDEEA5}" dt="2025-11-19T08:36:54.379" v="1383"/>
          <ac:cxnSpMkLst>
            <pc:docMk/>
            <pc:sldMk cId="0" sldId="284"/>
            <ac:cxnSpMk id="10" creationId="{8B6F579E-2A77-806D-7364-E9BE4EB94711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54:40.143" v="1761" actId="20577"/>
        <pc:sldMkLst>
          <pc:docMk/>
          <pc:sldMk cId="0" sldId="285"/>
        </pc:sldMkLst>
        <pc:spChg chg="add mod">
          <ac:chgData name="Laura Black" userId="2dfbc4d3-dc0e-444c-ab23-879dd108f778" providerId="ADAL" clId="{377A65A8-D427-6D4F-A0D7-2B6EB1BDEEA5}" dt="2025-11-19T08:37:16.757" v="1395"/>
          <ac:spMkLst>
            <pc:docMk/>
            <pc:sldMk cId="0" sldId="285"/>
            <ac:spMk id="2" creationId="{5F97D961-00B5-E41C-9DED-7586426F10F1}"/>
          </ac:spMkLst>
        </pc:spChg>
        <pc:spChg chg="add mod">
          <ac:chgData name="Laura Black" userId="2dfbc4d3-dc0e-444c-ab23-879dd108f778" providerId="ADAL" clId="{377A65A8-D427-6D4F-A0D7-2B6EB1BDEEA5}" dt="2025-11-19T08:37:18.776" v="1396" actId="20577"/>
          <ac:spMkLst>
            <pc:docMk/>
            <pc:sldMk cId="0" sldId="285"/>
            <ac:spMk id="3" creationId="{058B2D22-72AB-A1A0-2A38-4628405DBB7D}"/>
          </ac:spMkLst>
        </pc:spChg>
        <pc:spChg chg="add mod">
          <ac:chgData name="Laura Black" userId="2dfbc4d3-dc0e-444c-ab23-879dd108f778" providerId="ADAL" clId="{377A65A8-D427-6D4F-A0D7-2B6EB1BDEEA5}" dt="2025-11-19T08:37:20.591" v="1398" actId="20577"/>
          <ac:spMkLst>
            <pc:docMk/>
            <pc:sldMk cId="0" sldId="285"/>
            <ac:spMk id="4" creationId="{E907ACDC-0CE1-D4CB-117A-D4468EB13477}"/>
          </ac:spMkLst>
        </pc:spChg>
        <pc:spChg chg="add mod">
          <ac:chgData name="Laura Black" userId="2dfbc4d3-dc0e-444c-ab23-879dd108f778" providerId="ADAL" clId="{377A65A8-D427-6D4F-A0D7-2B6EB1BDEEA5}" dt="2025-11-19T08:37:34.512" v="1403" actId="20577"/>
          <ac:spMkLst>
            <pc:docMk/>
            <pc:sldMk cId="0" sldId="285"/>
            <ac:spMk id="6" creationId="{C020BA10-A3E4-92B0-BDFD-577B706EE557}"/>
          </ac:spMkLst>
        </pc:spChg>
        <pc:spChg chg="add mod">
          <ac:chgData name="Laura Black" userId="2dfbc4d3-dc0e-444c-ab23-879dd108f778" providerId="ADAL" clId="{377A65A8-D427-6D4F-A0D7-2B6EB1BDEEA5}" dt="2025-11-19T08:37:28.572" v="1400" actId="20577"/>
          <ac:spMkLst>
            <pc:docMk/>
            <pc:sldMk cId="0" sldId="285"/>
            <ac:spMk id="7" creationId="{A05D90CF-B9AD-1561-E340-322BC182F2E2}"/>
          </ac:spMkLst>
        </pc:spChg>
        <pc:spChg chg="add mod">
          <ac:chgData name="Laura Black" userId="2dfbc4d3-dc0e-444c-ab23-879dd108f778" providerId="ADAL" clId="{377A65A8-D427-6D4F-A0D7-2B6EB1BDEEA5}" dt="2025-11-19T08:37:40.714" v="1405" actId="207"/>
          <ac:spMkLst>
            <pc:docMk/>
            <pc:sldMk cId="0" sldId="285"/>
            <ac:spMk id="9" creationId="{B1449E8F-6EA9-0E10-6414-0DBC327E1C67}"/>
          </ac:spMkLst>
        </pc:spChg>
        <pc:spChg chg="mod">
          <ac:chgData name="Laura Black" userId="2dfbc4d3-dc0e-444c-ab23-879dd108f778" providerId="ADAL" clId="{377A65A8-D427-6D4F-A0D7-2B6EB1BDEEA5}" dt="2025-11-18T08:38:24.153" v="1333" actId="1076"/>
          <ac:spMkLst>
            <pc:docMk/>
            <pc:sldMk cId="0" sldId="285"/>
            <ac:spMk id="17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8:54:40.143" v="1761" actId="20577"/>
          <ac:spMkLst>
            <pc:docMk/>
            <pc:sldMk cId="0" sldId="285"/>
            <ac:spMk id="18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37:37.936" v="1404" actId="1076"/>
          <ac:grpSpMkLst>
            <pc:docMk/>
            <pc:sldMk cId="0" sldId="285"/>
            <ac:grpSpMk id="22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37:16.757" v="1395"/>
          <ac:cxnSpMkLst>
            <pc:docMk/>
            <pc:sldMk cId="0" sldId="285"/>
            <ac:cxnSpMk id="5" creationId="{AD08E5CD-A0D9-23F3-670B-2E909B82E65C}"/>
          </ac:cxnSpMkLst>
        </pc:cxnChg>
        <pc:cxnChg chg="add mod">
          <ac:chgData name="Laura Black" userId="2dfbc4d3-dc0e-444c-ab23-879dd108f778" providerId="ADAL" clId="{377A65A8-D427-6D4F-A0D7-2B6EB1BDEEA5}" dt="2025-11-19T08:37:16.757" v="1395"/>
          <ac:cxnSpMkLst>
            <pc:docMk/>
            <pc:sldMk cId="0" sldId="285"/>
            <ac:cxnSpMk id="8" creationId="{EADA2EAF-53BE-8CCC-7449-EDF86F9DAA8D}"/>
          </ac:cxnSpMkLst>
        </pc:cxnChg>
        <pc:cxnChg chg="add mod">
          <ac:chgData name="Laura Black" userId="2dfbc4d3-dc0e-444c-ab23-879dd108f778" providerId="ADAL" clId="{377A65A8-D427-6D4F-A0D7-2B6EB1BDEEA5}" dt="2025-11-19T08:37:16.757" v="1395"/>
          <ac:cxnSpMkLst>
            <pc:docMk/>
            <pc:sldMk cId="0" sldId="285"/>
            <ac:cxnSpMk id="10" creationId="{B8099DEC-D79A-CB84-C016-DEBD7C444BCF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54:26.164" v="1754" actId="20577"/>
        <pc:sldMkLst>
          <pc:docMk/>
          <pc:sldMk cId="0" sldId="287"/>
        </pc:sldMkLst>
        <pc:spChg chg="mod">
          <ac:chgData name="Laura Black" userId="2dfbc4d3-dc0e-444c-ab23-879dd108f778" providerId="ADAL" clId="{377A65A8-D427-6D4F-A0D7-2B6EB1BDEEA5}" dt="2025-11-19T08:37:56.885" v="1410"/>
          <ac:spMkLst>
            <pc:docMk/>
            <pc:sldMk cId="0" sldId="287"/>
            <ac:spMk id="3" creationId="{2EDAFC02-98E6-EE3A-AA75-4F7486BD8C61}"/>
          </ac:spMkLst>
        </pc:spChg>
        <pc:spChg chg="mod">
          <ac:chgData name="Laura Black" userId="2dfbc4d3-dc0e-444c-ab23-879dd108f778" providerId="ADAL" clId="{377A65A8-D427-6D4F-A0D7-2B6EB1BDEEA5}" dt="2025-11-19T08:37:56.885" v="1410"/>
          <ac:spMkLst>
            <pc:docMk/>
            <pc:sldMk cId="0" sldId="287"/>
            <ac:spMk id="4" creationId="{205E1549-C314-9637-59EA-39C6783DB34E}"/>
          </ac:spMkLst>
        </pc:spChg>
        <pc:spChg chg="add mod">
          <ac:chgData name="Laura Black" userId="2dfbc4d3-dc0e-444c-ab23-879dd108f778" providerId="ADAL" clId="{377A65A8-D427-6D4F-A0D7-2B6EB1BDEEA5}" dt="2025-11-19T08:37:56.885" v="1410"/>
          <ac:spMkLst>
            <pc:docMk/>
            <pc:sldMk cId="0" sldId="287"/>
            <ac:spMk id="5" creationId="{0197BC7E-6E23-C9E1-85D8-0E74E831269C}"/>
          </ac:spMkLst>
        </pc:spChg>
        <pc:spChg chg="add mod">
          <ac:chgData name="Laura Black" userId="2dfbc4d3-dc0e-444c-ab23-879dd108f778" providerId="ADAL" clId="{377A65A8-D427-6D4F-A0D7-2B6EB1BDEEA5}" dt="2025-11-19T08:38:05.907" v="1415" actId="20577"/>
          <ac:spMkLst>
            <pc:docMk/>
            <pc:sldMk cId="0" sldId="287"/>
            <ac:spMk id="6" creationId="{AB66A35B-0F6B-C791-644F-775CBB11A424}"/>
          </ac:spMkLst>
        </pc:spChg>
        <pc:spChg chg="add mod">
          <ac:chgData name="Laura Black" userId="2dfbc4d3-dc0e-444c-ab23-879dd108f778" providerId="ADAL" clId="{377A65A8-D427-6D4F-A0D7-2B6EB1BDEEA5}" dt="2025-11-19T08:37:59.563" v="1411" actId="20577"/>
          <ac:spMkLst>
            <pc:docMk/>
            <pc:sldMk cId="0" sldId="287"/>
            <ac:spMk id="7" creationId="{AB92779E-3AAC-283A-4228-FCC04F01459D}"/>
          </ac:spMkLst>
        </pc:spChg>
        <pc:spChg chg="add mod">
          <ac:chgData name="Laura Black" userId="2dfbc4d3-dc0e-444c-ab23-879dd108f778" providerId="ADAL" clId="{377A65A8-D427-6D4F-A0D7-2B6EB1BDEEA5}" dt="2025-11-19T08:38:03.897" v="1414" actId="20577"/>
          <ac:spMkLst>
            <pc:docMk/>
            <pc:sldMk cId="0" sldId="287"/>
            <ac:spMk id="9" creationId="{D1B2AC27-9E86-6E8A-3D33-9B307E8BB6DC}"/>
          </ac:spMkLst>
        </pc:spChg>
        <pc:spChg chg="add mod">
          <ac:chgData name="Laura Black" userId="2dfbc4d3-dc0e-444c-ab23-879dd108f778" providerId="ADAL" clId="{377A65A8-D427-6D4F-A0D7-2B6EB1BDEEA5}" dt="2025-11-19T08:38:01.002" v="1412" actId="20577"/>
          <ac:spMkLst>
            <pc:docMk/>
            <pc:sldMk cId="0" sldId="287"/>
            <ac:spMk id="10" creationId="{E995D28A-E6E9-7E83-B366-34B76DD778F1}"/>
          </ac:spMkLst>
        </pc:spChg>
        <pc:spChg chg="add mod">
          <ac:chgData name="Laura Black" userId="2dfbc4d3-dc0e-444c-ab23-879dd108f778" providerId="ADAL" clId="{377A65A8-D427-6D4F-A0D7-2B6EB1BDEEA5}" dt="2025-11-19T08:54:26.164" v="1754" actId="20577"/>
          <ac:spMkLst>
            <pc:docMk/>
            <pc:sldMk cId="0" sldId="287"/>
            <ac:spMk id="12" creationId="{66FFAFA6-1EA8-83D9-250A-E64E2E694AD9}"/>
          </ac:spMkLst>
        </pc:spChg>
        <pc:spChg chg="mod">
          <ac:chgData name="Laura Black" userId="2dfbc4d3-dc0e-444c-ab23-879dd108f778" providerId="ADAL" clId="{377A65A8-D427-6D4F-A0D7-2B6EB1BDEEA5}" dt="2025-11-19T08:54:20.299" v="1750"/>
          <ac:spMkLst>
            <pc:docMk/>
            <pc:sldMk cId="0" sldId="287"/>
            <ac:spMk id="18" creationId="{00000000-0000-0000-0000-000000000000}"/>
          </ac:spMkLst>
        </pc:spChg>
        <pc:grpChg chg="add mod">
          <ac:chgData name="Laura Black" userId="2dfbc4d3-dc0e-444c-ab23-879dd108f778" providerId="ADAL" clId="{377A65A8-D427-6D4F-A0D7-2B6EB1BDEEA5}" dt="2025-11-19T08:37:56.885" v="1410"/>
          <ac:grpSpMkLst>
            <pc:docMk/>
            <pc:sldMk cId="0" sldId="287"/>
            <ac:grpSpMk id="2" creationId="{C2E63313-CBC0-B3EB-E2FB-AFA0290E35BB}"/>
          </ac:grpSpMkLst>
        </pc:grpChg>
        <pc:cxnChg chg="add mod">
          <ac:chgData name="Laura Black" userId="2dfbc4d3-dc0e-444c-ab23-879dd108f778" providerId="ADAL" clId="{377A65A8-D427-6D4F-A0D7-2B6EB1BDEEA5}" dt="2025-11-19T08:37:56.885" v="1410"/>
          <ac:cxnSpMkLst>
            <pc:docMk/>
            <pc:sldMk cId="0" sldId="287"/>
            <ac:cxnSpMk id="8" creationId="{F8C397A0-FE4D-C5AE-F7B0-6FC7E2E8399D}"/>
          </ac:cxnSpMkLst>
        </pc:cxnChg>
        <pc:cxnChg chg="add mod">
          <ac:chgData name="Laura Black" userId="2dfbc4d3-dc0e-444c-ab23-879dd108f778" providerId="ADAL" clId="{377A65A8-D427-6D4F-A0D7-2B6EB1BDEEA5}" dt="2025-11-19T08:37:56.885" v="1410"/>
          <ac:cxnSpMkLst>
            <pc:docMk/>
            <pc:sldMk cId="0" sldId="287"/>
            <ac:cxnSpMk id="11" creationId="{CD197950-B1F4-204A-C6FF-D015BF894451}"/>
          </ac:cxnSpMkLst>
        </pc:cxnChg>
        <pc:cxnChg chg="add mod">
          <ac:chgData name="Laura Black" userId="2dfbc4d3-dc0e-444c-ab23-879dd108f778" providerId="ADAL" clId="{377A65A8-D427-6D4F-A0D7-2B6EB1BDEEA5}" dt="2025-11-19T08:37:56.885" v="1410"/>
          <ac:cxnSpMkLst>
            <pc:docMk/>
            <pc:sldMk cId="0" sldId="287"/>
            <ac:cxnSpMk id="13" creationId="{CFA19A5F-64F8-B491-67D7-A9E08F2A9CEA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38:39.751" v="1427" actId="207"/>
        <pc:sldMkLst>
          <pc:docMk/>
          <pc:sldMk cId="0" sldId="288"/>
        </pc:sldMkLst>
        <pc:spChg chg="add mod">
          <ac:chgData name="Laura Black" userId="2dfbc4d3-dc0e-444c-ab23-879dd108f778" providerId="ADAL" clId="{377A65A8-D427-6D4F-A0D7-2B6EB1BDEEA5}" dt="2025-11-19T08:38:34.657" v="1426" actId="1037"/>
          <ac:spMkLst>
            <pc:docMk/>
            <pc:sldMk cId="0" sldId="288"/>
            <ac:spMk id="5" creationId="{B09E21F6-CEEA-9F98-7E07-71E09F42FE27}"/>
          </ac:spMkLst>
        </pc:spChg>
        <pc:spChg chg="add mod">
          <ac:chgData name="Laura Black" userId="2dfbc4d3-dc0e-444c-ab23-879dd108f778" providerId="ADAL" clId="{377A65A8-D427-6D4F-A0D7-2B6EB1BDEEA5}" dt="2025-11-19T08:38:15.305" v="1418"/>
          <ac:spMkLst>
            <pc:docMk/>
            <pc:sldMk cId="0" sldId="288"/>
            <ac:spMk id="6" creationId="{457067FC-D00E-5169-6765-9CF498CE7CF2}"/>
          </ac:spMkLst>
        </pc:spChg>
        <pc:spChg chg="add mod">
          <ac:chgData name="Laura Black" userId="2dfbc4d3-dc0e-444c-ab23-879dd108f778" providerId="ADAL" clId="{377A65A8-D427-6D4F-A0D7-2B6EB1BDEEA5}" dt="2025-11-19T08:38:15.305" v="1418"/>
          <ac:spMkLst>
            <pc:docMk/>
            <pc:sldMk cId="0" sldId="288"/>
            <ac:spMk id="7" creationId="{4EF96505-38AF-B383-5863-5E0C5156F1F8}"/>
          </ac:spMkLst>
        </pc:spChg>
        <pc:spChg chg="add mod">
          <ac:chgData name="Laura Black" userId="2dfbc4d3-dc0e-444c-ab23-879dd108f778" providerId="ADAL" clId="{377A65A8-D427-6D4F-A0D7-2B6EB1BDEEA5}" dt="2025-11-19T08:38:15.305" v="1418"/>
          <ac:spMkLst>
            <pc:docMk/>
            <pc:sldMk cId="0" sldId="288"/>
            <ac:spMk id="9" creationId="{8E669B95-1B61-0E18-56B7-B2F524B910FF}"/>
          </ac:spMkLst>
        </pc:spChg>
        <pc:spChg chg="add mod">
          <ac:chgData name="Laura Black" userId="2dfbc4d3-dc0e-444c-ab23-879dd108f778" providerId="ADAL" clId="{377A65A8-D427-6D4F-A0D7-2B6EB1BDEEA5}" dt="2025-11-19T08:38:15.305" v="1418"/>
          <ac:spMkLst>
            <pc:docMk/>
            <pc:sldMk cId="0" sldId="288"/>
            <ac:spMk id="10" creationId="{E9FFC805-2E14-4766-9E64-AE48FBFE3844}"/>
          </ac:spMkLst>
        </pc:spChg>
        <pc:spChg chg="add mod">
          <ac:chgData name="Laura Black" userId="2dfbc4d3-dc0e-444c-ab23-879dd108f778" providerId="ADAL" clId="{377A65A8-D427-6D4F-A0D7-2B6EB1BDEEA5}" dt="2025-11-19T08:38:39.751" v="1427" actId="207"/>
          <ac:spMkLst>
            <pc:docMk/>
            <pc:sldMk cId="0" sldId="288"/>
            <ac:spMk id="12" creationId="{5B2354E0-1DF3-EC5D-9E47-FD5F826F9844}"/>
          </ac:spMkLst>
        </pc:spChg>
        <pc:spChg chg="mod">
          <ac:chgData name="Laura Black" userId="2dfbc4d3-dc0e-444c-ab23-879dd108f778" providerId="ADAL" clId="{377A65A8-D427-6D4F-A0D7-2B6EB1BDEEA5}" dt="2025-11-18T08:38:42.570" v="1334" actId="1035"/>
          <ac:spMkLst>
            <pc:docMk/>
            <pc:sldMk cId="0" sldId="288"/>
            <ac:spMk id="17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38:15.305" v="1418"/>
          <ac:cxnSpMkLst>
            <pc:docMk/>
            <pc:sldMk cId="0" sldId="288"/>
            <ac:cxnSpMk id="8" creationId="{C0D5E1E2-613B-AE03-E1E3-22E39FF5BF83}"/>
          </ac:cxnSpMkLst>
        </pc:cxnChg>
        <pc:cxnChg chg="add mod">
          <ac:chgData name="Laura Black" userId="2dfbc4d3-dc0e-444c-ab23-879dd108f778" providerId="ADAL" clId="{377A65A8-D427-6D4F-A0D7-2B6EB1BDEEA5}" dt="2025-11-19T08:38:15.305" v="1418"/>
          <ac:cxnSpMkLst>
            <pc:docMk/>
            <pc:sldMk cId="0" sldId="288"/>
            <ac:cxnSpMk id="11" creationId="{B1BB3AB8-E61A-2C1F-C063-6555FE2A7D9A}"/>
          </ac:cxnSpMkLst>
        </pc:cxnChg>
        <pc:cxnChg chg="add mod">
          <ac:chgData name="Laura Black" userId="2dfbc4d3-dc0e-444c-ab23-879dd108f778" providerId="ADAL" clId="{377A65A8-D427-6D4F-A0D7-2B6EB1BDEEA5}" dt="2025-11-19T08:38:15.305" v="1418"/>
          <ac:cxnSpMkLst>
            <pc:docMk/>
            <pc:sldMk cId="0" sldId="288"/>
            <ac:cxnSpMk id="13" creationId="{A3FD7978-0978-2FD8-F71E-11BA25CAC096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8:59:32.378" v="2009" actId="478"/>
        <pc:sldMkLst>
          <pc:docMk/>
          <pc:sldMk cId="0" sldId="289"/>
        </pc:sldMkLst>
        <pc:spChg chg="add mod">
          <ac:chgData name="Laura Black" userId="2dfbc4d3-dc0e-444c-ab23-879dd108f778" providerId="ADAL" clId="{377A65A8-D427-6D4F-A0D7-2B6EB1BDEEA5}" dt="2025-11-19T08:38:59.502" v="1432" actId="1076"/>
          <ac:spMkLst>
            <pc:docMk/>
            <pc:sldMk cId="0" sldId="289"/>
            <ac:spMk id="2" creationId="{D10243D3-A657-426F-4E6C-0270BDF961CC}"/>
          </ac:spMkLst>
        </pc:spChg>
        <pc:spChg chg="add mod">
          <ac:chgData name="Laura Black" userId="2dfbc4d3-dc0e-444c-ab23-879dd108f778" providerId="ADAL" clId="{377A65A8-D427-6D4F-A0D7-2B6EB1BDEEA5}" dt="2025-11-19T08:39:07.643" v="1436" actId="20577"/>
          <ac:spMkLst>
            <pc:docMk/>
            <pc:sldMk cId="0" sldId="289"/>
            <ac:spMk id="3" creationId="{2573A311-DFC1-5D87-6F3A-0A3847A257E6}"/>
          </ac:spMkLst>
        </pc:spChg>
        <pc:spChg chg="add mod">
          <ac:chgData name="Laura Black" userId="2dfbc4d3-dc0e-444c-ab23-879dd108f778" providerId="ADAL" clId="{377A65A8-D427-6D4F-A0D7-2B6EB1BDEEA5}" dt="2025-11-19T08:39:04.684" v="1435" actId="20577"/>
          <ac:spMkLst>
            <pc:docMk/>
            <pc:sldMk cId="0" sldId="289"/>
            <ac:spMk id="4" creationId="{37B9C8AF-55DD-1E14-14C8-42A098B79898}"/>
          </ac:spMkLst>
        </pc:spChg>
        <pc:spChg chg="add mod">
          <ac:chgData name="Laura Black" userId="2dfbc4d3-dc0e-444c-ab23-879dd108f778" providerId="ADAL" clId="{377A65A8-D427-6D4F-A0D7-2B6EB1BDEEA5}" dt="2025-11-19T08:39:09.174" v="1437" actId="20577"/>
          <ac:spMkLst>
            <pc:docMk/>
            <pc:sldMk cId="0" sldId="289"/>
            <ac:spMk id="6" creationId="{0457FEF9-FA29-3032-4F42-BA01F073A352}"/>
          </ac:spMkLst>
        </pc:spChg>
        <pc:spChg chg="add mod">
          <ac:chgData name="Laura Black" userId="2dfbc4d3-dc0e-444c-ab23-879dd108f778" providerId="ADAL" clId="{377A65A8-D427-6D4F-A0D7-2B6EB1BDEEA5}" dt="2025-11-19T08:39:02.841" v="1434" actId="20577"/>
          <ac:spMkLst>
            <pc:docMk/>
            <pc:sldMk cId="0" sldId="289"/>
            <ac:spMk id="7" creationId="{E4854699-0F9E-4092-C785-78C3CE2C69C6}"/>
          </ac:spMkLst>
        </pc:spChg>
        <pc:spChg chg="add mod">
          <ac:chgData name="Laura Black" userId="2dfbc4d3-dc0e-444c-ab23-879dd108f778" providerId="ADAL" clId="{377A65A8-D427-6D4F-A0D7-2B6EB1BDEEA5}" dt="2025-11-19T08:39:17.511" v="1439" actId="207"/>
          <ac:spMkLst>
            <pc:docMk/>
            <pc:sldMk cId="0" sldId="289"/>
            <ac:spMk id="9" creationId="{4814B9A7-DEC7-121F-1523-3A1B8693B598}"/>
          </ac:spMkLst>
        </pc:spChg>
        <pc:spChg chg="add mod">
          <ac:chgData name="Laura Black" userId="2dfbc4d3-dc0e-444c-ab23-879dd108f778" providerId="ADAL" clId="{377A65A8-D427-6D4F-A0D7-2B6EB1BDEEA5}" dt="2025-11-19T08:59:20.896" v="2002" actId="1076"/>
          <ac:spMkLst>
            <pc:docMk/>
            <pc:sldMk cId="0" sldId="289"/>
            <ac:spMk id="13" creationId="{702F286A-D910-C9C5-7244-F32075896918}"/>
          </ac:spMkLst>
        </pc:spChg>
        <pc:spChg chg="add mod">
          <ac:chgData name="Laura Black" userId="2dfbc4d3-dc0e-444c-ab23-879dd108f778" providerId="ADAL" clId="{377A65A8-D427-6D4F-A0D7-2B6EB1BDEEA5}" dt="2025-11-19T08:59:29.660" v="2008" actId="20577"/>
          <ac:spMkLst>
            <pc:docMk/>
            <pc:sldMk cId="0" sldId="289"/>
            <ac:spMk id="14" creationId="{3799EAB0-E4BF-038D-A11E-6BEDFE49C43B}"/>
          </ac:spMkLst>
        </pc:spChg>
        <pc:spChg chg="mod">
          <ac:chgData name="Laura Black" userId="2dfbc4d3-dc0e-444c-ab23-879dd108f778" providerId="ADAL" clId="{377A65A8-D427-6D4F-A0D7-2B6EB1BDEEA5}" dt="2025-11-19T08:54:07.090" v="1739"/>
          <ac:spMkLst>
            <pc:docMk/>
            <pc:sldMk cId="0" sldId="289"/>
            <ac:spMk id="18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39:12.813" v="1438" actId="1076"/>
          <ac:grpSpMkLst>
            <pc:docMk/>
            <pc:sldMk cId="0" sldId="289"/>
            <ac:grpSpMk id="24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38:51.768" v="1430" actId="1076"/>
          <ac:cxnSpMkLst>
            <pc:docMk/>
            <pc:sldMk cId="0" sldId="289"/>
            <ac:cxnSpMk id="5" creationId="{27936FDB-FACB-58A2-AC27-478467D9DE80}"/>
          </ac:cxnSpMkLst>
        </pc:cxnChg>
        <pc:cxnChg chg="add mod">
          <ac:chgData name="Laura Black" userId="2dfbc4d3-dc0e-444c-ab23-879dd108f778" providerId="ADAL" clId="{377A65A8-D427-6D4F-A0D7-2B6EB1BDEEA5}" dt="2025-11-19T08:38:55.951" v="1431" actId="1076"/>
          <ac:cxnSpMkLst>
            <pc:docMk/>
            <pc:sldMk cId="0" sldId="289"/>
            <ac:cxnSpMk id="8" creationId="{CA230BB4-8AE1-49C3-EE99-0767BA7D801D}"/>
          </ac:cxnSpMkLst>
        </pc:cxnChg>
        <pc:cxnChg chg="add mod">
          <ac:chgData name="Laura Black" userId="2dfbc4d3-dc0e-444c-ab23-879dd108f778" providerId="ADAL" clId="{377A65A8-D427-6D4F-A0D7-2B6EB1BDEEA5}" dt="2025-11-19T08:38:59.502" v="1432" actId="1076"/>
          <ac:cxnSpMkLst>
            <pc:docMk/>
            <pc:sldMk cId="0" sldId="289"/>
            <ac:cxnSpMk id="10" creationId="{9CD60043-C9F9-3E7D-092D-C30D8444BC33}"/>
          </ac:cxnSpMkLst>
        </pc:cxnChg>
        <pc:cxnChg chg="add mod">
          <ac:chgData name="Laura Black" userId="2dfbc4d3-dc0e-444c-ab23-879dd108f778" providerId="ADAL" clId="{377A65A8-D427-6D4F-A0D7-2B6EB1BDEEA5}" dt="2025-11-19T08:59:20.896" v="2002" actId="1076"/>
          <ac:cxnSpMkLst>
            <pc:docMk/>
            <pc:sldMk cId="0" sldId="289"/>
            <ac:cxnSpMk id="12" creationId="{6F0F6F31-EABB-BB9C-2BF1-C92CB2623956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0:00.952" v="2020" actId="478"/>
        <pc:sldMkLst>
          <pc:docMk/>
          <pc:sldMk cId="0" sldId="290"/>
        </pc:sldMkLst>
        <pc:spChg chg="add mod">
          <ac:chgData name="Laura Black" userId="2dfbc4d3-dc0e-444c-ab23-879dd108f778" providerId="ADAL" clId="{377A65A8-D427-6D4F-A0D7-2B6EB1BDEEA5}" dt="2025-11-19T08:39:26.173" v="1442"/>
          <ac:spMkLst>
            <pc:docMk/>
            <pc:sldMk cId="0" sldId="290"/>
            <ac:spMk id="6" creationId="{DDA7FB3D-6697-10EA-E676-813B6F05A7DA}"/>
          </ac:spMkLst>
        </pc:spChg>
        <pc:spChg chg="add mod">
          <ac:chgData name="Laura Black" userId="2dfbc4d3-dc0e-444c-ab23-879dd108f778" providerId="ADAL" clId="{377A65A8-D427-6D4F-A0D7-2B6EB1BDEEA5}" dt="2025-11-19T08:39:26.173" v="1442"/>
          <ac:spMkLst>
            <pc:docMk/>
            <pc:sldMk cId="0" sldId="290"/>
            <ac:spMk id="7" creationId="{49C8A000-23CE-8109-35EA-8AAA8B2014BE}"/>
          </ac:spMkLst>
        </pc:spChg>
        <pc:spChg chg="add mod">
          <ac:chgData name="Laura Black" userId="2dfbc4d3-dc0e-444c-ab23-879dd108f778" providerId="ADAL" clId="{377A65A8-D427-6D4F-A0D7-2B6EB1BDEEA5}" dt="2025-11-19T08:39:41.602" v="1448" actId="1038"/>
          <ac:spMkLst>
            <pc:docMk/>
            <pc:sldMk cId="0" sldId="290"/>
            <ac:spMk id="9" creationId="{562ECEF4-0038-E377-2FE7-6FC16F5A0769}"/>
          </ac:spMkLst>
        </pc:spChg>
        <pc:spChg chg="add mod">
          <ac:chgData name="Laura Black" userId="2dfbc4d3-dc0e-444c-ab23-879dd108f778" providerId="ADAL" clId="{377A65A8-D427-6D4F-A0D7-2B6EB1BDEEA5}" dt="2025-11-19T08:39:41.602" v="1448" actId="1038"/>
          <ac:spMkLst>
            <pc:docMk/>
            <pc:sldMk cId="0" sldId="290"/>
            <ac:spMk id="10" creationId="{5D79C48B-A76C-07E2-83B6-BB7AD4FB3E2E}"/>
          </ac:spMkLst>
        </pc:spChg>
        <pc:spChg chg="add mod">
          <ac:chgData name="Laura Black" userId="2dfbc4d3-dc0e-444c-ab23-879dd108f778" providerId="ADAL" clId="{377A65A8-D427-6D4F-A0D7-2B6EB1BDEEA5}" dt="2025-11-19T08:39:36.123" v="1447" actId="1038"/>
          <ac:spMkLst>
            <pc:docMk/>
            <pc:sldMk cId="0" sldId="290"/>
            <ac:spMk id="12" creationId="{895B2B39-6F0E-8A26-C547-02AA6F229CA9}"/>
          </ac:spMkLst>
        </pc:spChg>
        <pc:spChg chg="add mod">
          <ac:chgData name="Laura Black" userId="2dfbc4d3-dc0e-444c-ab23-879dd108f778" providerId="ADAL" clId="{377A65A8-D427-6D4F-A0D7-2B6EB1BDEEA5}" dt="2025-11-19T08:39:55.377" v="1452" actId="207"/>
          <ac:spMkLst>
            <pc:docMk/>
            <pc:sldMk cId="0" sldId="290"/>
            <ac:spMk id="14" creationId="{9F75ED46-734E-85C5-F172-AC78628617B6}"/>
          </ac:spMkLst>
        </pc:spChg>
        <pc:spChg chg="add mod">
          <ac:chgData name="Laura Black" userId="2dfbc4d3-dc0e-444c-ab23-879dd108f778" providerId="ADAL" clId="{377A65A8-D427-6D4F-A0D7-2B6EB1BDEEA5}" dt="2025-11-19T08:59:47.183" v="2014" actId="1076"/>
          <ac:spMkLst>
            <pc:docMk/>
            <pc:sldMk cId="0" sldId="290"/>
            <ac:spMk id="16" creationId="{EF1840E8-462F-EA8B-7EFA-B03D5007EDC8}"/>
          </ac:spMkLst>
        </pc:spChg>
        <pc:spChg chg="add mod">
          <ac:chgData name="Laura Black" userId="2dfbc4d3-dc0e-444c-ab23-879dd108f778" providerId="ADAL" clId="{377A65A8-D427-6D4F-A0D7-2B6EB1BDEEA5}" dt="2025-11-19T08:59:51.005" v="2017" actId="20577"/>
          <ac:spMkLst>
            <pc:docMk/>
            <pc:sldMk cId="0" sldId="290"/>
            <ac:spMk id="24" creationId="{16F379A4-B1AB-35A0-9277-38F00B8B9979}"/>
          </ac:spMkLst>
        </pc:spChg>
        <pc:cxnChg chg="add mod">
          <ac:chgData name="Laura Black" userId="2dfbc4d3-dc0e-444c-ab23-879dd108f778" providerId="ADAL" clId="{377A65A8-D427-6D4F-A0D7-2B6EB1BDEEA5}" dt="2025-11-19T08:39:26.173" v="1442"/>
          <ac:cxnSpMkLst>
            <pc:docMk/>
            <pc:sldMk cId="0" sldId="290"/>
            <ac:cxnSpMk id="8" creationId="{97730D3B-6E6D-3D86-5CAA-F10418F41EA3}"/>
          </ac:cxnSpMkLst>
        </pc:cxnChg>
        <pc:cxnChg chg="add mod">
          <ac:chgData name="Laura Black" userId="2dfbc4d3-dc0e-444c-ab23-879dd108f778" providerId="ADAL" clId="{377A65A8-D427-6D4F-A0D7-2B6EB1BDEEA5}" dt="2025-11-19T08:39:41.602" v="1448" actId="1038"/>
          <ac:cxnSpMkLst>
            <pc:docMk/>
            <pc:sldMk cId="0" sldId="290"/>
            <ac:cxnSpMk id="11" creationId="{B25019B9-1FE1-1289-9021-217BC5D1FE66}"/>
          </ac:cxnSpMkLst>
        </pc:cxnChg>
        <pc:cxnChg chg="add mod">
          <ac:chgData name="Laura Black" userId="2dfbc4d3-dc0e-444c-ab23-879dd108f778" providerId="ADAL" clId="{377A65A8-D427-6D4F-A0D7-2B6EB1BDEEA5}" dt="2025-11-19T08:39:36.123" v="1447" actId="1038"/>
          <ac:cxnSpMkLst>
            <pc:docMk/>
            <pc:sldMk cId="0" sldId="290"/>
            <ac:cxnSpMk id="13" creationId="{2EC47625-C1DC-C78A-FA76-F84AEEBB363B}"/>
          </ac:cxnSpMkLst>
        </pc:cxnChg>
        <pc:cxnChg chg="add mod">
          <ac:chgData name="Laura Black" userId="2dfbc4d3-dc0e-444c-ab23-879dd108f778" providerId="ADAL" clId="{377A65A8-D427-6D4F-A0D7-2B6EB1BDEEA5}" dt="2025-11-19T08:59:57.322" v="2019" actId="1035"/>
          <ac:cxnSpMkLst>
            <pc:docMk/>
            <pc:sldMk cId="0" sldId="290"/>
            <ac:cxnSpMk id="15" creationId="{E04E946F-1C37-6C98-6343-251D215A0BDB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0:09.499" v="2026" actId="478"/>
        <pc:sldMkLst>
          <pc:docMk/>
          <pc:sldMk cId="0" sldId="291"/>
        </pc:sldMkLst>
        <pc:spChg chg="add mod">
          <ac:chgData name="Laura Black" userId="2dfbc4d3-dc0e-444c-ab23-879dd108f778" providerId="ADAL" clId="{377A65A8-D427-6D4F-A0D7-2B6EB1BDEEA5}" dt="2025-11-19T08:40:20.720" v="1455" actId="20577"/>
          <ac:spMkLst>
            <pc:docMk/>
            <pc:sldMk cId="0" sldId="291"/>
            <ac:spMk id="2" creationId="{2CD94C12-32D8-0E23-5CDF-C44893385212}"/>
          </ac:spMkLst>
        </pc:spChg>
        <pc:spChg chg="add mod">
          <ac:chgData name="Laura Black" userId="2dfbc4d3-dc0e-444c-ab23-879dd108f778" providerId="ADAL" clId="{377A65A8-D427-6D4F-A0D7-2B6EB1BDEEA5}" dt="2025-11-19T08:40:23.313" v="1456" actId="20577"/>
          <ac:spMkLst>
            <pc:docMk/>
            <pc:sldMk cId="0" sldId="291"/>
            <ac:spMk id="3" creationId="{11EB7753-1DFC-66F0-F141-1B6ABD84A358}"/>
          </ac:spMkLst>
        </pc:spChg>
        <pc:spChg chg="add mod">
          <ac:chgData name="Laura Black" userId="2dfbc4d3-dc0e-444c-ab23-879dd108f778" providerId="ADAL" clId="{377A65A8-D427-6D4F-A0D7-2B6EB1BDEEA5}" dt="2025-11-19T08:40:25.608" v="1457" actId="20577"/>
          <ac:spMkLst>
            <pc:docMk/>
            <pc:sldMk cId="0" sldId="291"/>
            <ac:spMk id="5" creationId="{5FFCF194-2E39-38DD-FF59-100018F491AC}"/>
          </ac:spMkLst>
        </pc:spChg>
        <pc:spChg chg="add mod">
          <ac:chgData name="Laura Black" userId="2dfbc4d3-dc0e-444c-ab23-879dd108f778" providerId="ADAL" clId="{377A65A8-D427-6D4F-A0D7-2B6EB1BDEEA5}" dt="2025-11-19T08:40:28.054" v="1458" actId="20577"/>
          <ac:spMkLst>
            <pc:docMk/>
            <pc:sldMk cId="0" sldId="291"/>
            <ac:spMk id="6" creationId="{0EF3F7EA-D0CE-93BC-56AC-1C4A7DE6C1F5}"/>
          </ac:spMkLst>
        </pc:spChg>
        <pc:spChg chg="add mod">
          <ac:chgData name="Laura Black" userId="2dfbc4d3-dc0e-444c-ab23-879dd108f778" providerId="ADAL" clId="{377A65A8-D427-6D4F-A0D7-2B6EB1BDEEA5}" dt="2025-11-19T08:40:31.863" v="1459" actId="20577"/>
          <ac:spMkLst>
            <pc:docMk/>
            <pc:sldMk cId="0" sldId="291"/>
            <ac:spMk id="8" creationId="{91F8914A-3D95-E171-25FE-F7956ADB4D52}"/>
          </ac:spMkLst>
        </pc:spChg>
        <pc:spChg chg="add mod">
          <ac:chgData name="Laura Black" userId="2dfbc4d3-dc0e-444c-ab23-879dd108f778" providerId="ADAL" clId="{377A65A8-D427-6D4F-A0D7-2B6EB1BDEEA5}" dt="2025-11-19T08:40:17.439" v="1454"/>
          <ac:spMkLst>
            <pc:docMk/>
            <pc:sldMk cId="0" sldId="291"/>
            <ac:spMk id="10" creationId="{189C57C3-F9D9-AD91-DB78-AAA552BB48E2}"/>
          </ac:spMkLst>
        </pc:spChg>
        <pc:spChg chg="add mod">
          <ac:chgData name="Laura Black" userId="2dfbc4d3-dc0e-444c-ab23-879dd108f778" providerId="ADAL" clId="{377A65A8-D427-6D4F-A0D7-2B6EB1BDEEA5}" dt="2025-11-19T08:59:39.044" v="2011"/>
          <ac:spMkLst>
            <pc:docMk/>
            <pc:sldMk cId="0" sldId="291"/>
            <ac:spMk id="12" creationId="{9A8414DB-FEA4-EC5E-F65E-2D6EB964D567}"/>
          </ac:spMkLst>
        </pc:spChg>
        <pc:spChg chg="add mod">
          <ac:chgData name="Laura Black" userId="2dfbc4d3-dc0e-444c-ab23-879dd108f778" providerId="ADAL" clId="{377A65A8-D427-6D4F-A0D7-2B6EB1BDEEA5}" dt="2025-11-19T09:00:07.788" v="2025" actId="20577"/>
          <ac:spMkLst>
            <pc:docMk/>
            <pc:sldMk cId="0" sldId="291"/>
            <ac:spMk id="13" creationId="{126E85DE-1D91-49CB-D6DB-773AD870DD5D}"/>
          </ac:spMkLst>
        </pc:spChg>
        <pc:spChg chg="mod">
          <ac:chgData name="Laura Black" userId="2dfbc4d3-dc0e-444c-ab23-879dd108f778" providerId="ADAL" clId="{377A65A8-D427-6D4F-A0D7-2B6EB1BDEEA5}" dt="2025-11-19T08:53:58.942" v="1735"/>
          <ac:spMkLst>
            <pc:docMk/>
            <pc:sldMk cId="0" sldId="291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8:40:40.999" v="1462" actId="20577"/>
          <ac:spMkLst>
            <pc:docMk/>
            <pc:sldMk cId="0" sldId="291"/>
            <ac:spMk id="27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40:34.674" v="1460" actId="1076"/>
          <ac:grpSpMkLst>
            <pc:docMk/>
            <pc:sldMk cId="0" sldId="291"/>
            <ac:grpSpMk id="24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40:17.439" v="1454"/>
          <ac:cxnSpMkLst>
            <pc:docMk/>
            <pc:sldMk cId="0" sldId="291"/>
            <ac:cxnSpMk id="4" creationId="{E97D3DC0-01FE-FE3D-9366-99BB4605C0AA}"/>
          </ac:cxnSpMkLst>
        </pc:cxnChg>
        <pc:cxnChg chg="add mod">
          <ac:chgData name="Laura Black" userId="2dfbc4d3-dc0e-444c-ab23-879dd108f778" providerId="ADAL" clId="{377A65A8-D427-6D4F-A0D7-2B6EB1BDEEA5}" dt="2025-11-19T08:40:17.439" v="1454"/>
          <ac:cxnSpMkLst>
            <pc:docMk/>
            <pc:sldMk cId="0" sldId="291"/>
            <ac:cxnSpMk id="7" creationId="{E9EA04F1-7A23-D006-D844-AD6FE81670F4}"/>
          </ac:cxnSpMkLst>
        </pc:cxnChg>
        <pc:cxnChg chg="add mod">
          <ac:chgData name="Laura Black" userId="2dfbc4d3-dc0e-444c-ab23-879dd108f778" providerId="ADAL" clId="{377A65A8-D427-6D4F-A0D7-2B6EB1BDEEA5}" dt="2025-11-19T08:40:17.439" v="1454"/>
          <ac:cxnSpMkLst>
            <pc:docMk/>
            <pc:sldMk cId="0" sldId="291"/>
            <ac:cxnSpMk id="9" creationId="{E48B2CE4-21E3-50F9-19F3-C3FE9497333F}"/>
          </ac:cxnSpMkLst>
        </pc:cxnChg>
        <pc:cxnChg chg="add mod">
          <ac:chgData name="Laura Black" userId="2dfbc4d3-dc0e-444c-ab23-879dd108f778" providerId="ADAL" clId="{377A65A8-D427-6D4F-A0D7-2B6EB1BDEEA5}" dt="2025-11-19T08:59:39.044" v="2011"/>
          <ac:cxnSpMkLst>
            <pc:docMk/>
            <pc:sldMk cId="0" sldId="291"/>
            <ac:cxnSpMk id="11" creationId="{8EC71860-3097-8416-C584-1811AC0E851F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1:08.405" v="2046" actId="478"/>
        <pc:sldMkLst>
          <pc:docMk/>
          <pc:sldMk cId="0" sldId="292"/>
        </pc:sldMkLst>
        <pc:spChg chg="add mod">
          <ac:chgData name="Laura Black" userId="2dfbc4d3-dc0e-444c-ab23-879dd108f778" providerId="ADAL" clId="{377A65A8-D427-6D4F-A0D7-2B6EB1BDEEA5}" dt="2025-11-19T08:40:47.870" v="1464"/>
          <ac:spMkLst>
            <pc:docMk/>
            <pc:sldMk cId="0" sldId="292"/>
            <ac:spMk id="5" creationId="{78A4F82C-4AE5-2694-7B93-8C717FAD2D70}"/>
          </ac:spMkLst>
        </pc:spChg>
        <pc:spChg chg="add mod">
          <ac:chgData name="Laura Black" userId="2dfbc4d3-dc0e-444c-ab23-879dd108f778" providerId="ADAL" clId="{377A65A8-D427-6D4F-A0D7-2B6EB1BDEEA5}" dt="2025-11-19T08:41:21.887" v="1478" actId="1076"/>
          <ac:spMkLst>
            <pc:docMk/>
            <pc:sldMk cId="0" sldId="292"/>
            <ac:spMk id="6" creationId="{9943AF9C-351E-CA10-99E0-A1BAB9C597E1}"/>
          </ac:spMkLst>
        </pc:spChg>
        <pc:spChg chg="add mod">
          <ac:chgData name="Laura Black" userId="2dfbc4d3-dc0e-444c-ab23-879dd108f778" providerId="ADAL" clId="{377A65A8-D427-6D4F-A0D7-2B6EB1BDEEA5}" dt="2025-11-19T08:41:08.071" v="1474" actId="1037"/>
          <ac:spMkLst>
            <pc:docMk/>
            <pc:sldMk cId="0" sldId="292"/>
            <ac:spMk id="8" creationId="{0A5BDE5C-552E-4728-73E6-27171766C5F4}"/>
          </ac:spMkLst>
        </pc:spChg>
        <pc:spChg chg="add mod">
          <ac:chgData name="Laura Black" userId="2dfbc4d3-dc0e-444c-ab23-879dd108f778" providerId="ADAL" clId="{377A65A8-D427-6D4F-A0D7-2B6EB1BDEEA5}" dt="2025-11-19T08:41:08.071" v="1474" actId="1037"/>
          <ac:spMkLst>
            <pc:docMk/>
            <pc:sldMk cId="0" sldId="292"/>
            <ac:spMk id="9" creationId="{D37915DD-B72F-3783-03CA-7E5CABFFBE73}"/>
          </ac:spMkLst>
        </pc:spChg>
        <pc:spChg chg="add mod">
          <ac:chgData name="Laura Black" userId="2dfbc4d3-dc0e-444c-ab23-879dd108f778" providerId="ADAL" clId="{377A65A8-D427-6D4F-A0D7-2B6EB1BDEEA5}" dt="2025-11-19T08:41:14.971" v="1476" actId="1036"/>
          <ac:spMkLst>
            <pc:docMk/>
            <pc:sldMk cId="0" sldId="292"/>
            <ac:spMk id="11" creationId="{9118938A-DEE4-0B14-4BDE-2B627AB21061}"/>
          </ac:spMkLst>
        </pc:spChg>
        <pc:spChg chg="add mod">
          <ac:chgData name="Laura Black" userId="2dfbc4d3-dc0e-444c-ab23-879dd108f778" providerId="ADAL" clId="{377A65A8-D427-6D4F-A0D7-2B6EB1BDEEA5}" dt="2025-11-19T08:41:30.631" v="1482" actId="207"/>
          <ac:spMkLst>
            <pc:docMk/>
            <pc:sldMk cId="0" sldId="292"/>
            <ac:spMk id="14" creationId="{EA68EAE1-8606-FCD6-2FD1-F6BD23E07B82}"/>
          </ac:spMkLst>
        </pc:spChg>
        <pc:spChg chg="mod">
          <ac:chgData name="Laura Black" userId="2dfbc4d3-dc0e-444c-ab23-879dd108f778" providerId="ADAL" clId="{377A65A8-D427-6D4F-A0D7-2B6EB1BDEEA5}" dt="2025-11-19T08:40:52.054" v="1466" actId="20577"/>
          <ac:spMkLst>
            <pc:docMk/>
            <pc:sldMk cId="0" sldId="292"/>
            <ac:spMk id="18" creationId="{00000000-0000-0000-0000-000000000000}"/>
          </ac:spMkLst>
        </pc:spChg>
        <pc:spChg chg="add mod">
          <ac:chgData name="Laura Black" userId="2dfbc4d3-dc0e-444c-ab23-879dd108f778" providerId="ADAL" clId="{377A65A8-D427-6D4F-A0D7-2B6EB1BDEEA5}" dt="2025-11-19T09:00:31.067" v="2038" actId="1076"/>
          <ac:spMkLst>
            <pc:docMk/>
            <pc:sldMk cId="0" sldId="292"/>
            <ac:spMk id="26" creationId="{D3C6FBE9-EC55-488A-4E9F-F6B67B080391}"/>
          </ac:spMkLst>
        </pc:spChg>
        <pc:spChg chg="add mod">
          <ac:chgData name="Laura Black" userId="2dfbc4d3-dc0e-444c-ab23-879dd108f778" providerId="ADAL" clId="{377A65A8-D427-6D4F-A0D7-2B6EB1BDEEA5}" dt="2025-11-19T09:01:06.407" v="2045" actId="20577"/>
          <ac:spMkLst>
            <pc:docMk/>
            <pc:sldMk cId="0" sldId="292"/>
            <ac:spMk id="27" creationId="{CF874506-C740-018E-6549-1089BFB4F7E7}"/>
          </ac:spMkLst>
        </pc:spChg>
        <pc:cxnChg chg="add mod">
          <ac:chgData name="Laura Black" userId="2dfbc4d3-dc0e-444c-ab23-879dd108f778" providerId="ADAL" clId="{377A65A8-D427-6D4F-A0D7-2B6EB1BDEEA5}" dt="2025-11-19T08:40:47.870" v="1464"/>
          <ac:cxnSpMkLst>
            <pc:docMk/>
            <pc:sldMk cId="0" sldId="292"/>
            <ac:cxnSpMk id="7" creationId="{7C1D697B-2D8E-E4B8-D55E-707A366B3DE0}"/>
          </ac:cxnSpMkLst>
        </pc:cxnChg>
        <pc:cxnChg chg="add mod">
          <ac:chgData name="Laura Black" userId="2dfbc4d3-dc0e-444c-ab23-879dd108f778" providerId="ADAL" clId="{377A65A8-D427-6D4F-A0D7-2B6EB1BDEEA5}" dt="2025-11-19T08:41:08.071" v="1474" actId="1037"/>
          <ac:cxnSpMkLst>
            <pc:docMk/>
            <pc:sldMk cId="0" sldId="292"/>
            <ac:cxnSpMk id="10" creationId="{5CFC5C39-7EAB-3B56-EA57-D9C77F0E1955}"/>
          </ac:cxnSpMkLst>
        </pc:cxnChg>
        <pc:cxnChg chg="add mod">
          <ac:chgData name="Laura Black" userId="2dfbc4d3-dc0e-444c-ab23-879dd108f778" providerId="ADAL" clId="{377A65A8-D427-6D4F-A0D7-2B6EB1BDEEA5}" dt="2025-11-19T08:41:14.971" v="1476" actId="1036"/>
          <ac:cxnSpMkLst>
            <pc:docMk/>
            <pc:sldMk cId="0" sldId="292"/>
            <ac:cxnSpMk id="12" creationId="{D25E38BB-BA15-4971-1C3F-BAFE7CF00F8F}"/>
          </ac:cxnSpMkLst>
        </pc:cxnChg>
        <pc:cxnChg chg="add mod">
          <ac:chgData name="Laura Black" userId="2dfbc4d3-dc0e-444c-ab23-879dd108f778" providerId="ADAL" clId="{377A65A8-D427-6D4F-A0D7-2B6EB1BDEEA5}" dt="2025-11-19T09:00:31.067" v="2038" actId="1076"/>
          <ac:cxnSpMkLst>
            <pc:docMk/>
            <pc:sldMk cId="0" sldId="292"/>
            <ac:cxnSpMk id="25" creationId="{B658C9B9-FF10-C52C-822C-812D322AE3E1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1:36.450" v="2058" actId="478"/>
        <pc:sldMkLst>
          <pc:docMk/>
          <pc:sldMk cId="0" sldId="293"/>
        </pc:sldMkLst>
        <pc:spChg chg="add mod">
          <ac:chgData name="Laura Black" userId="2dfbc4d3-dc0e-444c-ab23-879dd108f778" providerId="ADAL" clId="{377A65A8-D427-6D4F-A0D7-2B6EB1BDEEA5}" dt="2025-11-19T08:42:15.837" v="1501" actId="1076"/>
          <ac:spMkLst>
            <pc:docMk/>
            <pc:sldMk cId="0" sldId="293"/>
            <ac:spMk id="2" creationId="{825E4D6C-588D-BD57-31EC-7A01A71204A5}"/>
          </ac:spMkLst>
        </pc:spChg>
        <pc:spChg chg="add mod">
          <ac:chgData name="Laura Black" userId="2dfbc4d3-dc0e-444c-ab23-879dd108f778" providerId="ADAL" clId="{377A65A8-D427-6D4F-A0D7-2B6EB1BDEEA5}" dt="2025-11-19T08:42:15.837" v="1501" actId="1076"/>
          <ac:spMkLst>
            <pc:docMk/>
            <pc:sldMk cId="0" sldId="293"/>
            <ac:spMk id="3" creationId="{B8347E7C-C7DE-C841-D6CE-AB73679C6D91}"/>
          </ac:spMkLst>
        </pc:spChg>
        <pc:spChg chg="add mod">
          <ac:chgData name="Laura Black" userId="2dfbc4d3-dc0e-444c-ab23-879dd108f778" providerId="ADAL" clId="{377A65A8-D427-6D4F-A0D7-2B6EB1BDEEA5}" dt="2025-11-19T08:42:10.941" v="1500" actId="1076"/>
          <ac:spMkLst>
            <pc:docMk/>
            <pc:sldMk cId="0" sldId="293"/>
            <ac:spMk id="5" creationId="{B42B0BC8-1BBA-27E4-43C7-70806A6007C3}"/>
          </ac:spMkLst>
        </pc:spChg>
        <pc:spChg chg="add mod">
          <ac:chgData name="Laura Black" userId="2dfbc4d3-dc0e-444c-ab23-879dd108f778" providerId="ADAL" clId="{377A65A8-D427-6D4F-A0D7-2B6EB1BDEEA5}" dt="2025-11-19T08:42:10.941" v="1500" actId="1076"/>
          <ac:spMkLst>
            <pc:docMk/>
            <pc:sldMk cId="0" sldId="293"/>
            <ac:spMk id="6" creationId="{36882B83-72FF-34B8-6AF8-A7572968011C}"/>
          </ac:spMkLst>
        </pc:spChg>
        <pc:spChg chg="add mod">
          <ac:chgData name="Laura Black" userId="2dfbc4d3-dc0e-444c-ab23-879dd108f778" providerId="ADAL" clId="{377A65A8-D427-6D4F-A0D7-2B6EB1BDEEA5}" dt="2025-11-19T08:42:20.154" v="1502" actId="1076"/>
          <ac:spMkLst>
            <pc:docMk/>
            <pc:sldMk cId="0" sldId="293"/>
            <ac:spMk id="8" creationId="{11A0A841-A963-B05E-D44F-6E425C1A7D0A}"/>
          </ac:spMkLst>
        </pc:spChg>
        <pc:spChg chg="add mod">
          <ac:chgData name="Laura Black" userId="2dfbc4d3-dc0e-444c-ab23-879dd108f778" providerId="ADAL" clId="{377A65A8-D427-6D4F-A0D7-2B6EB1BDEEA5}" dt="2025-11-19T08:42:20.154" v="1502" actId="1076"/>
          <ac:spMkLst>
            <pc:docMk/>
            <pc:sldMk cId="0" sldId="293"/>
            <ac:spMk id="10" creationId="{A8EA738E-0E4B-B781-F557-1939D2EDD724}"/>
          </ac:spMkLst>
        </pc:spChg>
        <pc:spChg chg="add mod">
          <ac:chgData name="Laura Black" userId="2dfbc4d3-dc0e-444c-ab23-879dd108f778" providerId="ADAL" clId="{377A65A8-D427-6D4F-A0D7-2B6EB1BDEEA5}" dt="2025-11-19T09:01:22.802" v="2049" actId="1076"/>
          <ac:spMkLst>
            <pc:docMk/>
            <pc:sldMk cId="0" sldId="293"/>
            <ac:spMk id="12" creationId="{DFC06F7C-6E96-5341-159E-148C0D73D965}"/>
          </ac:spMkLst>
        </pc:spChg>
        <pc:spChg chg="add mod">
          <ac:chgData name="Laura Black" userId="2dfbc4d3-dc0e-444c-ab23-879dd108f778" providerId="ADAL" clId="{377A65A8-D427-6D4F-A0D7-2B6EB1BDEEA5}" dt="2025-11-19T09:01:34.997" v="2057" actId="20577"/>
          <ac:spMkLst>
            <pc:docMk/>
            <pc:sldMk cId="0" sldId="293"/>
            <ac:spMk id="13" creationId="{7D95C477-8999-A42C-EF04-0D3E518DE628}"/>
          </ac:spMkLst>
        </pc:spChg>
        <pc:spChg chg="mod">
          <ac:chgData name="Laura Black" userId="2dfbc4d3-dc0e-444c-ab23-879dd108f778" providerId="ADAL" clId="{377A65A8-D427-6D4F-A0D7-2B6EB1BDEEA5}" dt="2025-11-18T08:39:26.287" v="1337" actId="1076"/>
          <ac:spMkLst>
            <pc:docMk/>
            <pc:sldMk cId="0" sldId="293"/>
            <ac:spMk id="17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8:53:51.171" v="1732" actId="20577"/>
          <ac:spMkLst>
            <pc:docMk/>
            <pc:sldMk cId="0" sldId="293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8T08:39:22.817" v="1336" actId="1076"/>
          <ac:spMkLst>
            <pc:docMk/>
            <pc:sldMk cId="0" sldId="293"/>
            <ac:spMk id="26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42:20.154" v="1502" actId="1076"/>
          <ac:grpSpMkLst>
            <pc:docMk/>
            <pc:sldMk cId="0" sldId="293"/>
            <ac:grpSpMk id="23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42:15.837" v="1501" actId="1076"/>
          <ac:cxnSpMkLst>
            <pc:docMk/>
            <pc:sldMk cId="0" sldId="293"/>
            <ac:cxnSpMk id="4" creationId="{4D589DA5-E8EE-81D7-233E-BD89EAA9B463}"/>
          </ac:cxnSpMkLst>
        </pc:cxnChg>
        <pc:cxnChg chg="add mod">
          <ac:chgData name="Laura Black" userId="2dfbc4d3-dc0e-444c-ab23-879dd108f778" providerId="ADAL" clId="{377A65A8-D427-6D4F-A0D7-2B6EB1BDEEA5}" dt="2025-11-19T08:42:10.941" v="1500" actId="1076"/>
          <ac:cxnSpMkLst>
            <pc:docMk/>
            <pc:sldMk cId="0" sldId="293"/>
            <ac:cxnSpMk id="7" creationId="{C46C2690-E796-57D8-CA36-465E88E0EC65}"/>
          </ac:cxnSpMkLst>
        </pc:cxnChg>
        <pc:cxnChg chg="add mod">
          <ac:chgData name="Laura Black" userId="2dfbc4d3-dc0e-444c-ab23-879dd108f778" providerId="ADAL" clId="{377A65A8-D427-6D4F-A0D7-2B6EB1BDEEA5}" dt="2025-11-19T08:42:20.154" v="1502" actId="1076"/>
          <ac:cxnSpMkLst>
            <pc:docMk/>
            <pc:sldMk cId="0" sldId="293"/>
            <ac:cxnSpMk id="9" creationId="{0FB3DEDA-70C2-1C19-AAA0-E5FA44A69CE0}"/>
          </ac:cxnSpMkLst>
        </pc:cxnChg>
        <pc:cxnChg chg="add mod">
          <ac:chgData name="Laura Black" userId="2dfbc4d3-dc0e-444c-ab23-879dd108f778" providerId="ADAL" clId="{377A65A8-D427-6D4F-A0D7-2B6EB1BDEEA5}" dt="2025-11-19T09:01:22.802" v="2049" actId="1076"/>
          <ac:cxnSpMkLst>
            <pc:docMk/>
            <pc:sldMk cId="0" sldId="293"/>
            <ac:cxnSpMk id="11" creationId="{E53A0E0A-1A33-F0A4-1E02-14CC55617FCA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2:17.546" v="2067" actId="167"/>
        <pc:sldMkLst>
          <pc:docMk/>
          <pc:sldMk cId="0" sldId="294"/>
        </pc:sldMkLst>
        <pc:spChg chg="add mod">
          <ac:chgData name="Laura Black" userId="2dfbc4d3-dc0e-444c-ab23-879dd108f778" providerId="ADAL" clId="{377A65A8-D427-6D4F-A0D7-2B6EB1BDEEA5}" dt="2025-11-19T08:42:26.549" v="1504"/>
          <ac:spMkLst>
            <pc:docMk/>
            <pc:sldMk cId="0" sldId="294"/>
            <ac:spMk id="5" creationId="{370E28AD-97FD-AAB8-B5A6-F9B17320B965}"/>
          </ac:spMkLst>
        </pc:spChg>
        <pc:spChg chg="add mod">
          <ac:chgData name="Laura Black" userId="2dfbc4d3-dc0e-444c-ab23-879dd108f778" providerId="ADAL" clId="{377A65A8-D427-6D4F-A0D7-2B6EB1BDEEA5}" dt="2025-11-19T08:42:26.549" v="1504"/>
          <ac:spMkLst>
            <pc:docMk/>
            <pc:sldMk cId="0" sldId="294"/>
            <ac:spMk id="6" creationId="{8C50C14A-8F5C-4855-D851-EEA0329A2E14}"/>
          </ac:spMkLst>
        </pc:spChg>
        <pc:spChg chg="add mod">
          <ac:chgData name="Laura Black" userId="2dfbc4d3-dc0e-444c-ab23-879dd108f778" providerId="ADAL" clId="{377A65A8-D427-6D4F-A0D7-2B6EB1BDEEA5}" dt="2025-11-19T08:42:26.549" v="1504"/>
          <ac:spMkLst>
            <pc:docMk/>
            <pc:sldMk cId="0" sldId="294"/>
            <ac:spMk id="8" creationId="{3B6A96C7-241C-3F9B-AD9E-D249AA4C9470}"/>
          </ac:spMkLst>
        </pc:spChg>
        <pc:spChg chg="add mod">
          <ac:chgData name="Laura Black" userId="2dfbc4d3-dc0e-444c-ab23-879dd108f778" providerId="ADAL" clId="{377A65A8-D427-6D4F-A0D7-2B6EB1BDEEA5}" dt="2025-11-19T08:42:26.549" v="1504"/>
          <ac:spMkLst>
            <pc:docMk/>
            <pc:sldMk cId="0" sldId="294"/>
            <ac:spMk id="9" creationId="{B5CE3908-3EFD-8B98-DF1E-4652F2095D19}"/>
          </ac:spMkLst>
        </pc:spChg>
        <pc:spChg chg="add mod">
          <ac:chgData name="Laura Black" userId="2dfbc4d3-dc0e-444c-ab23-879dd108f778" providerId="ADAL" clId="{377A65A8-D427-6D4F-A0D7-2B6EB1BDEEA5}" dt="2025-11-19T08:42:26.549" v="1504"/>
          <ac:spMkLst>
            <pc:docMk/>
            <pc:sldMk cId="0" sldId="294"/>
            <ac:spMk id="11" creationId="{3CD5FB29-6A42-1DEE-53CC-B8BD494BCDC0}"/>
          </ac:spMkLst>
        </pc:spChg>
        <pc:spChg chg="add mod">
          <ac:chgData name="Laura Black" userId="2dfbc4d3-dc0e-444c-ab23-879dd108f778" providerId="ADAL" clId="{377A65A8-D427-6D4F-A0D7-2B6EB1BDEEA5}" dt="2025-11-19T08:42:41.723" v="1510" actId="207"/>
          <ac:spMkLst>
            <pc:docMk/>
            <pc:sldMk cId="0" sldId="294"/>
            <ac:spMk id="14" creationId="{58773C13-B8A2-0C51-3FAA-9ED3B14E16C3}"/>
          </ac:spMkLst>
        </pc:spChg>
        <pc:spChg chg="add mod">
          <ac:chgData name="Laura Black" userId="2dfbc4d3-dc0e-444c-ab23-879dd108f778" providerId="ADAL" clId="{377A65A8-D427-6D4F-A0D7-2B6EB1BDEEA5}" dt="2025-11-19T09:01:50.185" v="2061" actId="1076"/>
          <ac:spMkLst>
            <pc:docMk/>
            <pc:sldMk cId="0" sldId="294"/>
            <ac:spMk id="16" creationId="{9FF57949-9811-97F2-8BDD-93279D7AA5CE}"/>
          </ac:spMkLst>
        </pc:spChg>
        <pc:spChg chg="add mod">
          <ac:chgData name="Laura Black" userId="2dfbc4d3-dc0e-444c-ab23-879dd108f778" providerId="ADAL" clId="{377A65A8-D427-6D4F-A0D7-2B6EB1BDEEA5}" dt="2025-11-19T09:02:17.546" v="2067" actId="167"/>
          <ac:spMkLst>
            <pc:docMk/>
            <pc:sldMk cId="0" sldId="294"/>
            <ac:spMk id="28" creationId="{2071D722-E907-A6D8-04A6-691D3914DB81}"/>
          </ac:spMkLst>
        </pc:spChg>
        <pc:cxnChg chg="add mod">
          <ac:chgData name="Laura Black" userId="2dfbc4d3-dc0e-444c-ab23-879dd108f778" providerId="ADAL" clId="{377A65A8-D427-6D4F-A0D7-2B6EB1BDEEA5}" dt="2025-11-19T08:42:26.549" v="1504"/>
          <ac:cxnSpMkLst>
            <pc:docMk/>
            <pc:sldMk cId="0" sldId="294"/>
            <ac:cxnSpMk id="7" creationId="{FD6634EC-BA6F-55DC-1031-0F4C4234BD57}"/>
          </ac:cxnSpMkLst>
        </pc:cxnChg>
        <pc:cxnChg chg="add mod">
          <ac:chgData name="Laura Black" userId="2dfbc4d3-dc0e-444c-ab23-879dd108f778" providerId="ADAL" clId="{377A65A8-D427-6D4F-A0D7-2B6EB1BDEEA5}" dt="2025-11-19T08:42:26.549" v="1504"/>
          <ac:cxnSpMkLst>
            <pc:docMk/>
            <pc:sldMk cId="0" sldId="294"/>
            <ac:cxnSpMk id="10" creationId="{FC51C083-6157-0B34-C96F-1C68812FBCE7}"/>
          </ac:cxnSpMkLst>
        </pc:cxnChg>
        <pc:cxnChg chg="add mod">
          <ac:chgData name="Laura Black" userId="2dfbc4d3-dc0e-444c-ab23-879dd108f778" providerId="ADAL" clId="{377A65A8-D427-6D4F-A0D7-2B6EB1BDEEA5}" dt="2025-11-19T08:42:26.549" v="1504"/>
          <ac:cxnSpMkLst>
            <pc:docMk/>
            <pc:sldMk cId="0" sldId="294"/>
            <ac:cxnSpMk id="12" creationId="{C284D550-E8E1-131F-D105-D731196D6258}"/>
          </ac:cxnSpMkLst>
        </pc:cxnChg>
        <pc:cxnChg chg="add mod">
          <ac:chgData name="Laura Black" userId="2dfbc4d3-dc0e-444c-ab23-879dd108f778" providerId="ADAL" clId="{377A65A8-D427-6D4F-A0D7-2B6EB1BDEEA5}" dt="2025-11-19T09:01:50.185" v="2061" actId="1076"/>
          <ac:cxnSpMkLst>
            <pc:docMk/>
            <pc:sldMk cId="0" sldId="294"/>
            <ac:cxnSpMk id="15" creationId="{36A885DC-E337-D578-E204-15B004EAB4F4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3:38.786" v="2075" actId="478"/>
        <pc:sldMkLst>
          <pc:docMk/>
          <pc:sldMk cId="0" sldId="295"/>
        </pc:sldMkLst>
        <pc:spChg chg="add mod">
          <ac:chgData name="Laura Black" userId="2dfbc4d3-dc0e-444c-ab23-879dd108f778" providerId="ADAL" clId="{377A65A8-D427-6D4F-A0D7-2B6EB1BDEEA5}" dt="2025-11-19T08:43:17.138" v="1524" actId="1038"/>
          <ac:spMkLst>
            <pc:docMk/>
            <pc:sldMk cId="0" sldId="295"/>
            <ac:spMk id="2" creationId="{2CCDBE86-3AF7-3C79-5BF3-47145A9DA730}"/>
          </ac:spMkLst>
        </pc:spChg>
        <pc:spChg chg="add mod">
          <ac:chgData name="Laura Black" userId="2dfbc4d3-dc0e-444c-ab23-879dd108f778" providerId="ADAL" clId="{377A65A8-D427-6D4F-A0D7-2B6EB1BDEEA5}" dt="2025-11-19T08:43:17.138" v="1524" actId="1038"/>
          <ac:spMkLst>
            <pc:docMk/>
            <pc:sldMk cId="0" sldId="295"/>
            <ac:spMk id="3" creationId="{0FDA1AB7-FCAC-B55E-E316-3E3C86D36F46}"/>
          </ac:spMkLst>
        </pc:spChg>
        <pc:spChg chg="add mod">
          <ac:chgData name="Laura Black" userId="2dfbc4d3-dc0e-444c-ab23-879dd108f778" providerId="ADAL" clId="{377A65A8-D427-6D4F-A0D7-2B6EB1BDEEA5}" dt="2025-11-19T08:43:19.607" v="1525" actId="1037"/>
          <ac:spMkLst>
            <pc:docMk/>
            <pc:sldMk cId="0" sldId="295"/>
            <ac:spMk id="5" creationId="{55987030-5D66-BB7C-0AF5-D8103CDC075E}"/>
          </ac:spMkLst>
        </pc:spChg>
        <pc:spChg chg="add mod">
          <ac:chgData name="Laura Black" userId="2dfbc4d3-dc0e-444c-ab23-879dd108f778" providerId="ADAL" clId="{377A65A8-D427-6D4F-A0D7-2B6EB1BDEEA5}" dt="2025-11-19T08:43:17.138" v="1524" actId="1038"/>
          <ac:spMkLst>
            <pc:docMk/>
            <pc:sldMk cId="0" sldId="295"/>
            <ac:spMk id="6" creationId="{F4325E6D-080A-B944-F454-78679BC37B21}"/>
          </ac:spMkLst>
        </pc:spChg>
        <pc:spChg chg="add mod">
          <ac:chgData name="Laura Black" userId="2dfbc4d3-dc0e-444c-ab23-879dd108f778" providerId="ADAL" clId="{377A65A8-D427-6D4F-A0D7-2B6EB1BDEEA5}" dt="2025-11-19T08:43:17.138" v="1524" actId="1038"/>
          <ac:spMkLst>
            <pc:docMk/>
            <pc:sldMk cId="0" sldId="295"/>
            <ac:spMk id="8" creationId="{22EDACAB-923C-9BAE-0822-6ED89E510C98}"/>
          </ac:spMkLst>
        </pc:spChg>
        <pc:spChg chg="add mod">
          <ac:chgData name="Laura Black" userId="2dfbc4d3-dc0e-444c-ab23-879dd108f778" providerId="ADAL" clId="{377A65A8-D427-6D4F-A0D7-2B6EB1BDEEA5}" dt="2025-11-19T09:03:32.521" v="2069"/>
          <ac:spMkLst>
            <pc:docMk/>
            <pc:sldMk cId="0" sldId="295"/>
            <ac:spMk id="12" creationId="{0E55E6E1-2322-6899-DCFD-A6D94FD3677C}"/>
          </ac:spMkLst>
        </pc:spChg>
        <pc:spChg chg="add mod">
          <ac:chgData name="Laura Black" userId="2dfbc4d3-dc0e-444c-ab23-879dd108f778" providerId="ADAL" clId="{377A65A8-D427-6D4F-A0D7-2B6EB1BDEEA5}" dt="2025-11-19T09:03:37.075" v="2074" actId="20577"/>
          <ac:spMkLst>
            <pc:docMk/>
            <pc:sldMk cId="0" sldId="295"/>
            <ac:spMk id="13" creationId="{6EA071C8-28F9-F04A-93C0-1A7A7972B89F}"/>
          </ac:spMkLst>
        </pc:spChg>
        <pc:spChg chg="mod">
          <ac:chgData name="Laura Black" userId="2dfbc4d3-dc0e-444c-ab23-879dd108f778" providerId="ADAL" clId="{377A65A8-D427-6D4F-A0D7-2B6EB1BDEEA5}" dt="2025-11-19T08:53:41.240" v="1728" actId="20577"/>
          <ac:spMkLst>
            <pc:docMk/>
            <pc:sldMk cId="0" sldId="295"/>
            <ac:spMk id="18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43:33.224" v="1538" actId="1076"/>
          <ac:grpSpMkLst>
            <pc:docMk/>
            <pc:sldMk cId="0" sldId="295"/>
            <ac:grpSpMk id="23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43:17.138" v="1524" actId="1038"/>
          <ac:cxnSpMkLst>
            <pc:docMk/>
            <pc:sldMk cId="0" sldId="295"/>
            <ac:cxnSpMk id="4" creationId="{77CC68A4-F2CE-67D7-28E9-CB9DBD5B82A1}"/>
          </ac:cxnSpMkLst>
        </pc:cxnChg>
        <pc:cxnChg chg="add mod">
          <ac:chgData name="Laura Black" userId="2dfbc4d3-dc0e-444c-ab23-879dd108f778" providerId="ADAL" clId="{377A65A8-D427-6D4F-A0D7-2B6EB1BDEEA5}" dt="2025-11-19T08:43:19.607" v="1525" actId="1037"/>
          <ac:cxnSpMkLst>
            <pc:docMk/>
            <pc:sldMk cId="0" sldId="295"/>
            <ac:cxnSpMk id="7" creationId="{27133CA1-D7D5-F288-58CC-3AF1FAFB0A4A}"/>
          </ac:cxnSpMkLst>
        </pc:cxnChg>
        <pc:cxnChg chg="add mod">
          <ac:chgData name="Laura Black" userId="2dfbc4d3-dc0e-444c-ab23-879dd108f778" providerId="ADAL" clId="{377A65A8-D427-6D4F-A0D7-2B6EB1BDEEA5}" dt="2025-11-19T08:43:17.138" v="1524" actId="1038"/>
          <ac:cxnSpMkLst>
            <pc:docMk/>
            <pc:sldMk cId="0" sldId="295"/>
            <ac:cxnSpMk id="9" creationId="{808B94E4-D581-89AE-C461-40A8850774B8}"/>
          </ac:cxnSpMkLst>
        </pc:cxnChg>
        <pc:cxnChg chg="add mod">
          <ac:chgData name="Laura Black" userId="2dfbc4d3-dc0e-444c-ab23-879dd108f778" providerId="ADAL" clId="{377A65A8-D427-6D4F-A0D7-2B6EB1BDEEA5}" dt="2025-11-19T09:03:32.521" v="2069"/>
          <ac:cxnSpMkLst>
            <pc:docMk/>
            <pc:sldMk cId="0" sldId="295"/>
            <ac:cxnSpMk id="11" creationId="{DED0DD5B-6E47-3AB1-2B98-2F130B99F121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3:52.487" v="2082" actId="478"/>
        <pc:sldMkLst>
          <pc:docMk/>
          <pc:sldMk cId="0" sldId="296"/>
        </pc:sldMkLst>
        <pc:spChg chg="add mod">
          <ac:chgData name="Laura Black" userId="2dfbc4d3-dc0e-444c-ab23-879dd108f778" providerId="ADAL" clId="{377A65A8-D427-6D4F-A0D7-2B6EB1BDEEA5}" dt="2025-11-19T08:43:41.216" v="1541"/>
          <ac:spMkLst>
            <pc:docMk/>
            <pc:sldMk cId="0" sldId="296"/>
            <ac:spMk id="5" creationId="{A9C59919-73E4-2BCF-AD1B-0DF4E90A9A77}"/>
          </ac:spMkLst>
        </pc:spChg>
        <pc:spChg chg="add mod">
          <ac:chgData name="Laura Black" userId="2dfbc4d3-dc0e-444c-ab23-879dd108f778" providerId="ADAL" clId="{377A65A8-D427-6D4F-A0D7-2B6EB1BDEEA5}" dt="2025-11-19T08:43:41.216" v="1541"/>
          <ac:spMkLst>
            <pc:docMk/>
            <pc:sldMk cId="0" sldId="296"/>
            <ac:spMk id="6" creationId="{55C64E8B-8B95-7F04-2238-7E6642E4B1A0}"/>
          </ac:spMkLst>
        </pc:spChg>
        <pc:spChg chg="add mod">
          <ac:chgData name="Laura Black" userId="2dfbc4d3-dc0e-444c-ab23-879dd108f778" providerId="ADAL" clId="{377A65A8-D427-6D4F-A0D7-2B6EB1BDEEA5}" dt="2025-11-19T08:43:41.216" v="1541"/>
          <ac:spMkLst>
            <pc:docMk/>
            <pc:sldMk cId="0" sldId="296"/>
            <ac:spMk id="8" creationId="{27A05843-CC27-E630-5D63-DCA5DAB4652D}"/>
          </ac:spMkLst>
        </pc:spChg>
        <pc:spChg chg="add mod">
          <ac:chgData name="Laura Black" userId="2dfbc4d3-dc0e-444c-ab23-879dd108f778" providerId="ADAL" clId="{377A65A8-D427-6D4F-A0D7-2B6EB1BDEEA5}" dt="2025-11-19T08:43:41.216" v="1541"/>
          <ac:spMkLst>
            <pc:docMk/>
            <pc:sldMk cId="0" sldId="296"/>
            <ac:spMk id="9" creationId="{ACC951CE-7F09-A69A-6596-1847D83C509C}"/>
          </ac:spMkLst>
        </pc:spChg>
        <pc:spChg chg="add mod">
          <ac:chgData name="Laura Black" userId="2dfbc4d3-dc0e-444c-ab23-879dd108f778" providerId="ADAL" clId="{377A65A8-D427-6D4F-A0D7-2B6EB1BDEEA5}" dt="2025-11-19T08:43:41.216" v="1541"/>
          <ac:spMkLst>
            <pc:docMk/>
            <pc:sldMk cId="0" sldId="296"/>
            <ac:spMk id="11" creationId="{74909CFE-CF70-7383-5265-F6AB4B992233}"/>
          </ac:spMkLst>
        </pc:spChg>
        <pc:spChg chg="add mod">
          <ac:chgData name="Laura Black" userId="2dfbc4d3-dc0e-444c-ab23-879dd108f778" providerId="ADAL" clId="{377A65A8-D427-6D4F-A0D7-2B6EB1BDEEA5}" dt="2025-11-19T08:43:55.048" v="1549" actId="207"/>
          <ac:spMkLst>
            <pc:docMk/>
            <pc:sldMk cId="0" sldId="296"/>
            <ac:spMk id="13" creationId="{0089C058-F29C-03DC-274A-68E98B9BB61B}"/>
          </ac:spMkLst>
        </pc:spChg>
        <pc:spChg chg="add mod">
          <ac:chgData name="Laura Black" userId="2dfbc4d3-dc0e-444c-ab23-879dd108f778" providerId="ADAL" clId="{377A65A8-D427-6D4F-A0D7-2B6EB1BDEEA5}" dt="2025-11-19T09:03:47.522" v="2078" actId="1076"/>
          <ac:spMkLst>
            <pc:docMk/>
            <pc:sldMk cId="0" sldId="296"/>
            <ac:spMk id="15" creationId="{5C8E4FFA-2C59-E920-B5EE-D5454BE3211F}"/>
          </ac:spMkLst>
        </pc:spChg>
        <pc:spChg chg="add mod">
          <ac:chgData name="Laura Black" userId="2dfbc4d3-dc0e-444c-ab23-879dd108f778" providerId="ADAL" clId="{377A65A8-D427-6D4F-A0D7-2B6EB1BDEEA5}" dt="2025-11-19T09:03:50.301" v="2081" actId="20577"/>
          <ac:spMkLst>
            <pc:docMk/>
            <pc:sldMk cId="0" sldId="296"/>
            <ac:spMk id="16" creationId="{E72187DD-B613-9682-6C30-F023CCE1D830}"/>
          </ac:spMkLst>
        </pc:spChg>
        <pc:spChg chg="mod">
          <ac:chgData name="Laura Black" userId="2dfbc4d3-dc0e-444c-ab23-879dd108f778" providerId="ADAL" clId="{377A65A8-D427-6D4F-A0D7-2B6EB1BDEEA5}" dt="2025-11-19T08:43:46.357" v="1545" actId="20577"/>
          <ac:spMkLst>
            <pc:docMk/>
            <pc:sldMk cId="0" sldId="296"/>
            <ac:spMk id="18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3:41.216" v="1541"/>
          <ac:cxnSpMkLst>
            <pc:docMk/>
            <pc:sldMk cId="0" sldId="296"/>
            <ac:cxnSpMk id="7" creationId="{8EE7F3A6-E999-7F82-A6F1-79FD3E4B8E91}"/>
          </ac:cxnSpMkLst>
        </pc:cxnChg>
        <pc:cxnChg chg="add mod">
          <ac:chgData name="Laura Black" userId="2dfbc4d3-dc0e-444c-ab23-879dd108f778" providerId="ADAL" clId="{377A65A8-D427-6D4F-A0D7-2B6EB1BDEEA5}" dt="2025-11-19T08:43:41.216" v="1541"/>
          <ac:cxnSpMkLst>
            <pc:docMk/>
            <pc:sldMk cId="0" sldId="296"/>
            <ac:cxnSpMk id="10" creationId="{99E46936-4411-F7F4-8D53-21627365068B}"/>
          </ac:cxnSpMkLst>
        </pc:cxnChg>
        <pc:cxnChg chg="add mod">
          <ac:chgData name="Laura Black" userId="2dfbc4d3-dc0e-444c-ab23-879dd108f778" providerId="ADAL" clId="{377A65A8-D427-6D4F-A0D7-2B6EB1BDEEA5}" dt="2025-11-19T08:43:41.216" v="1541"/>
          <ac:cxnSpMkLst>
            <pc:docMk/>
            <pc:sldMk cId="0" sldId="296"/>
            <ac:cxnSpMk id="12" creationId="{185265C6-0C74-BDED-430D-1CB70F92B8EA}"/>
          </ac:cxnSpMkLst>
        </pc:cxnChg>
        <pc:cxnChg chg="add mod">
          <ac:chgData name="Laura Black" userId="2dfbc4d3-dc0e-444c-ab23-879dd108f778" providerId="ADAL" clId="{377A65A8-D427-6D4F-A0D7-2B6EB1BDEEA5}" dt="2025-11-19T09:03:47.522" v="2078" actId="1076"/>
          <ac:cxnSpMkLst>
            <pc:docMk/>
            <pc:sldMk cId="0" sldId="296"/>
            <ac:cxnSpMk id="14" creationId="{3B17F8EB-964B-4F7A-BE93-453E51D00D19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4:02.015" v="2090" actId="478"/>
        <pc:sldMkLst>
          <pc:docMk/>
          <pc:sldMk cId="0" sldId="297"/>
        </pc:sldMkLst>
        <pc:spChg chg="add mod">
          <ac:chgData name="Laura Black" userId="2dfbc4d3-dc0e-444c-ab23-879dd108f778" providerId="ADAL" clId="{377A65A8-D427-6D4F-A0D7-2B6EB1BDEEA5}" dt="2025-11-19T08:44:08.507" v="1558" actId="1038"/>
          <ac:spMkLst>
            <pc:docMk/>
            <pc:sldMk cId="0" sldId="297"/>
            <ac:spMk id="2" creationId="{077195B9-8E9C-E69C-2C6B-54B112FD38B7}"/>
          </ac:spMkLst>
        </pc:spChg>
        <pc:spChg chg="add mod">
          <ac:chgData name="Laura Black" userId="2dfbc4d3-dc0e-444c-ab23-879dd108f778" providerId="ADAL" clId="{377A65A8-D427-6D4F-A0D7-2B6EB1BDEEA5}" dt="2025-11-19T08:44:10.744" v="1560" actId="20577"/>
          <ac:spMkLst>
            <pc:docMk/>
            <pc:sldMk cId="0" sldId="297"/>
            <ac:spMk id="3" creationId="{501C6D83-944E-2C34-D8E9-759996BED5A6}"/>
          </ac:spMkLst>
        </pc:spChg>
        <pc:spChg chg="add mod">
          <ac:chgData name="Laura Black" userId="2dfbc4d3-dc0e-444c-ab23-879dd108f778" providerId="ADAL" clId="{377A65A8-D427-6D4F-A0D7-2B6EB1BDEEA5}" dt="2025-11-19T08:44:15.409" v="1563" actId="20577"/>
          <ac:spMkLst>
            <pc:docMk/>
            <pc:sldMk cId="0" sldId="297"/>
            <ac:spMk id="5" creationId="{18D5F21C-943A-CE34-63CE-7DD684AE0196}"/>
          </ac:spMkLst>
        </pc:spChg>
        <pc:spChg chg="add mod">
          <ac:chgData name="Laura Black" userId="2dfbc4d3-dc0e-444c-ab23-879dd108f778" providerId="ADAL" clId="{377A65A8-D427-6D4F-A0D7-2B6EB1BDEEA5}" dt="2025-11-19T08:44:12.974" v="1562" actId="20577"/>
          <ac:spMkLst>
            <pc:docMk/>
            <pc:sldMk cId="0" sldId="297"/>
            <ac:spMk id="6" creationId="{D45D2D9D-028E-EBD3-ABD8-3870174551B5}"/>
          </ac:spMkLst>
        </pc:spChg>
        <pc:spChg chg="add mod">
          <ac:chgData name="Laura Black" userId="2dfbc4d3-dc0e-444c-ab23-879dd108f778" providerId="ADAL" clId="{377A65A8-D427-6D4F-A0D7-2B6EB1BDEEA5}" dt="2025-11-19T08:44:17.585" v="1565" actId="20577"/>
          <ac:spMkLst>
            <pc:docMk/>
            <pc:sldMk cId="0" sldId="297"/>
            <ac:spMk id="8" creationId="{B67C6966-26FF-6443-B96A-D1DE38949BB8}"/>
          </ac:spMkLst>
        </pc:spChg>
        <pc:spChg chg="add mod">
          <ac:chgData name="Laura Black" userId="2dfbc4d3-dc0e-444c-ab23-879dd108f778" providerId="ADAL" clId="{377A65A8-D427-6D4F-A0D7-2B6EB1BDEEA5}" dt="2025-11-19T08:44:29.661" v="1569" actId="1076"/>
          <ac:spMkLst>
            <pc:docMk/>
            <pc:sldMk cId="0" sldId="297"/>
            <ac:spMk id="10" creationId="{3378B66C-C4D0-0E70-F16C-6786A99B5C25}"/>
          </ac:spMkLst>
        </pc:spChg>
        <pc:spChg chg="add mod">
          <ac:chgData name="Laura Black" userId="2dfbc4d3-dc0e-444c-ab23-879dd108f778" providerId="ADAL" clId="{377A65A8-D427-6D4F-A0D7-2B6EB1BDEEA5}" dt="2025-11-19T09:03:55.617" v="2084"/>
          <ac:spMkLst>
            <pc:docMk/>
            <pc:sldMk cId="0" sldId="297"/>
            <ac:spMk id="12" creationId="{4D696582-9F83-8F63-33BC-9C3577A0215E}"/>
          </ac:spMkLst>
        </pc:spChg>
        <pc:spChg chg="add mod">
          <ac:chgData name="Laura Black" userId="2dfbc4d3-dc0e-444c-ab23-879dd108f778" providerId="ADAL" clId="{377A65A8-D427-6D4F-A0D7-2B6EB1BDEEA5}" dt="2025-11-19T09:04:00.028" v="2089" actId="20577"/>
          <ac:spMkLst>
            <pc:docMk/>
            <pc:sldMk cId="0" sldId="297"/>
            <ac:spMk id="13" creationId="{D5055099-1551-C9AA-9D4D-7801504ACE0D}"/>
          </ac:spMkLst>
        </pc:spChg>
        <pc:spChg chg="mod">
          <ac:chgData name="Laura Black" userId="2dfbc4d3-dc0e-444c-ab23-879dd108f778" providerId="ADAL" clId="{377A65A8-D427-6D4F-A0D7-2B6EB1BDEEA5}" dt="2025-11-18T08:39:51.370" v="1343" actId="1076"/>
          <ac:spMkLst>
            <pc:docMk/>
            <pc:sldMk cId="0" sldId="297"/>
            <ac:spMk id="17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8:53:33.694" v="1724"/>
          <ac:spMkLst>
            <pc:docMk/>
            <pc:sldMk cId="0" sldId="297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8T08:39:48.618" v="1342" actId="1076"/>
          <ac:spMkLst>
            <pc:docMk/>
            <pc:sldMk cId="0" sldId="297"/>
            <ac:spMk id="26" creationId="{00000000-0000-0000-0000-000000000000}"/>
          </ac:spMkLst>
        </pc:spChg>
        <pc:grpChg chg="mod">
          <ac:chgData name="Laura Black" userId="2dfbc4d3-dc0e-444c-ab23-879dd108f778" providerId="ADAL" clId="{377A65A8-D427-6D4F-A0D7-2B6EB1BDEEA5}" dt="2025-11-19T08:44:36.266" v="1575" actId="1076"/>
          <ac:grpSpMkLst>
            <pc:docMk/>
            <pc:sldMk cId="0" sldId="297"/>
            <ac:grpSpMk id="23" creationId="{00000000-0000-0000-0000-000000000000}"/>
          </ac:grpSpMkLst>
        </pc:grpChg>
        <pc:cxnChg chg="add mod">
          <ac:chgData name="Laura Black" userId="2dfbc4d3-dc0e-444c-ab23-879dd108f778" providerId="ADAL" clId="{377A65A8-D427-6D4F-A0D7-2B6EB1BDEEA5}" dt="2025-11-19T08:44:02.415" v="1551"/>
          <ac:cxnSpMkLst>
            <pc:docMk/>
            <pc:sldMk cId="0" sldId="297"/>
            <ac:cxnSpMk id="4" creationId="{E2D29F4B-EB30-64D5-DB08-C13B97618400}"/>
          </ac:cxnSpMkLst>
        </pc:cxnChg>
        <pc:cxnChg chg="add mod">
          <ac:chgData name="Laura Black" userId="2dfbc4d3-dc0e-444c-ab23-879dd108f778" providerId="ADAL" clId="{377A65A8-D427-6D4F-A0D7-2B6EB1BDEEA5}" dt="2025-11-19T08:44:02.415" v="1551"/>
          <ac:cxnSpMkLst>
            <pc:docMk/>
            <pc:sldMk cId="0" sldId="297"/>
            <ac:cxnSpMk id="7" creationId="{463792C7-EB4D-C9D2-D717-01DCECEAB2DF}"/>
          </ac:cxnSpMkLst>
        </pc:cxnChg>
        <pc:cxnChg chg="add mod">
          <ac:chgData name="Laura Black" userId="2dfbc4d3-dc0e-444c-ab23-879dd108f778" providerId="ADAL" clId="{377A65A8-D427-6D4F-A0D7-2B6EB1BDEEA5}" dt="2025-11-19T08:44:02.415" v="1551"/>
          <ac:cxnSpMkLst>
            <pc:docMk/>
            <pc:sldMk cId="0" sldId="297"/>
            <ac:cxnSpMk id="9" creationId="{6FBD72F6-B904-ECDA-C8C8-801BB02F655B}"/>
          </ac:cxnSpMkLst>
        </pc:cxnChg>
        <pc:cxnChg chg="add mod">
          <ac:chgData name="Laura Black" userId="2dfbc4d3-dc0e-444c-ab23-879dd108f778" providerId="ADAL" clId="{377A65A8-D427-6D4F-A0D7-2B6EB1BDEEA5}" dt="2025-11-19T09:03:55.617" v="2084"/>
          <ac:cxnSpMkLst>
            <pc:docMk/>
            <pc:sldMk cId="0" sldId="297"/>
            <ac:cxnSpMk id="11" creationId="{228207D7-B0FB-AFC5-4BDF-FD7FC3BE4096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4:17.225" v="2104" actId="478"/>
        <pc:sldMkLst>
          <pc:docMk/>
          <pc:sldMk cId="0" sldId="298"/>
        </pc:sldMkLst>
        <pc:spChg chg="add mod">
          <ac:chgData name="Laura Black" userId="2dfbc4d3-dc0e-444c-ab23-879dd108f778" providerId="ADAL" clId="{377A65A8-D427-6D4F-A0D7-2B6EB1BDEEA5}" dt="2025-11-19T08:44:43.552" v="1579"/>
          <ac:spMkLst>
            <pc:docMk/>
            <pc:sldMk cId="0" sldId="298"/>
            <ac:spMk id="5" creationId="{B8552472-3505-497A-3B60-CAC28395A0B8}"/>
          </ac:spMkLst>
        </pc:spChg>
        <pc:spChg chg="add mod">
          <ac:chgData name="Laura Black" userId="2dfbc4d3-dc0e-444c-ab23-879dd108f778" providerId="ADAL" clId="{377A65A8-D427-6D4F-A0D7-2B6EB1BDEEA5}" dt="2025-11-19T08:44:43.552" v="1579"/>
          <ac:spMkLst>
            <pc:docMk/>
            <pc:sldMk cId="0" sldId="298"/>
            <ac:spMk id="6" creationId="{5C32146E-DF31-9385-BBA9-CA11461B8572}"/>
          </ac:spMkLst>
        </pc:spChg>
        <pc:spChg chg="add mod">
          <ac:chgData name="Laura Black" userId="2dfbc4d3-dc0e-444c-ab23-879dd108f778" providerId="ADAL" clId="{377A65A8-D427-6D4F-A0D7-2B6EB1BDEEA5}" dt="2025-11-19T08:44:43.552" v="1579"/>
          <ac:spMkLst>
            <pc:docMk/>
            <pc:sldMk cId="0" sldId="298"/>
            <ac:spMk id="8" creationId="{17180066-372B-A139-9025-CBC6672DB354}"/>
          </ac:spMkLst>
        </pc:spChg>
        <pc:spChg chg="add mod">
          <ac:chgData name="Laura Black" userId="2dfbc4d3-dc0e-444c-ab23-879dd108f778" providerId="ADAL" clId="{377A65A8-D427-6D4F-A0D7-2B6EB1BDEEA5}" dt="2025-11-19T08:44:43.552" v="1579"/>
          <ac:spMkLst>
            <pc:docMk/>
            <pc:sldMk cId="0" sldId="298"/>
            <ac:spMk id="9" creationId="{2B89E865-582B-A9FA-C336-D809887CE8F8}"/>
          </ac:spMkLst>
        </pc:spChg>
        <pc:spChg chg="add mod">
          <ac:chgData name="Laura Black" userId="2dfbc4d3-dc0e-444c-ab23-879dd108f778" providerId="ADAL" clId="{377A65A8-D427-6D4F-A0D7-2B6EB1BDEEA5}" dt="2025-11-19T08:44:43.552" v="1579"/>
          <ac:spMkLst>
            <pc:docMk/>
            <pc:sldMk cId="0" sldId="298"/>
            <ac:spMk id="11" creationId="{4E27DC07-94EF-AF08-37D5-C6AE988C4E83}"/>
          </ac:spMkLst>
        </pc:spChg>
        <pc:spChg chg="add mod">
          <ac:chgData name="Laura Black" userId="2dfbc4d3-dc0e-444c-ab23-879dd108f778" providerId="ADAL" clId="{377A65A8-D427-6D4F-A0D7-2B6EB1BDEEA5}" dt="2025-11-19T08:44:57.003" v="1585" actId="20577"/>
          <ac:spMkLst>
            <pc:docMk/>
            <pc:sldMk cId="0" sldId="298"/>
            <ac:spMk id="13" creationId="{959ABD7B-C5FC-FCAC-203D-CF5075459A79}"/>
          </ac:spMkLst>
        </pc:spChg>
        <pc:spChg chg="add mod">
          <ac:chgData name="Laura Black" userId="2dfbc4d3-dc0e-444c-ab23-879dd108f778" providerId="ADAL" clId="{377A65A8-D427-6D4F-A0D7-2B6EB1BDEEA5}" dt="2025-11-19T09:04:08.161" v="2093" actId="1076"/>
          <ac:spMkLst>
            <pc:docMk/>
            <pc:sldMk cId="0" sldId="298"/>
            <ac:spMk id="15" creationId="{5EB3108D-C624-AA83-4736-48AEE9A9DCA2}"/>
          </ac:spMkLst>
        </pc:spChg>
        <pc:spChg chg="add mod">
          <ac:chgData name="Laura Black" userId="2dfbc4d3-dc0e-444c-ab23-879dd108f778" providerId="ADAL" clId="{377A65A8-D427-6D4F-A0D7-2B6EB1BDEEA5}" dt="2025-11-19T09:04:15.141" v="2103" actId="20577"/>
          <ac:spMkLst>
            <pc:docMk/>
            <pc:sldMk cId="0" sldId="298"/>
            <ac:spMk id="16" creationId="{8CFCEBF6-4B99-3836-8704-EA774D7F3CD4}"/>
          </ac:spMkLst>
        </pc:spChg>
        <pc:spChg chg="mod">
          <ac:chgData name="Laura Black" userId="2dfbc4d3-dc0e-444c-ab23-879dd108f778" providerId="ADAL" clId="{377A65A8-D427-6D4F-A0D7-2B6EB1BDEEA5}" dt="2025-11-19T08:44:59.228" v="1587" actId="5793"/>
          <ac:spMkLst>
            <pc:docMk/>
            <pc:sldMk cId="0" sldId="298"/>
            <ac:spMk id="18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4:43.552" v="1579"/>
          <ac:cxnSpMkLst>
            <pc:docMk/>
            <pc:sldMk cId="0" sldId="298"/>
            <ac:cxnSpMk id="7" creationId="{31FC8402-5EB3-F14E-C10E-99A127AF638E}"/>
          </ac:cxnSpMkLst>
        </pc:cxnChg>
        <pc:cxnChg chg="add mod">
          <ac:chgData name="Laura Black" userId="2dfbc4d3-dc0e-444c-ab23-879dd108f778" providerId="ADAL" clId="{377A65A8-D427-6D4F-A0D7-2B6EB1BDEEA5}" dt="2025-11-19T08:44:43.552" v="1579"/>
          <ac:cxnSpMkLst>
            <pc:docMk/>
            <pc:sldMk cId="0" sldId="298"/>
            <ac:cxnSpMk id="10" creationId="{384DD176-2981-F5C3-F9EA-FFA0D4E6EC5B}"/>
          </ac:cxnSpMkLst>
        </pc:cxnChg>
        <pc:cxnChg chg="add mod">
          <ac:chgData name="Laura Black" userId="2dfbc4d3-dc0e-444c-ab23-879dd108f778" providerId="ADAL" clId="{377A65A8-D427-6D4F-A0D7-2B6EB1BDEEA5}" dt="2025-11-19T08:44:43.552" v="1579"/>
          <ac:cxnSpMkLst>
            <pc:docMk/>
            <pc:sldMk cId="0" sldId="298"/>
            <ac:cxnSpMk id="12" creationId="{05608020-0763-E817-6879-38829391039F}"/>
          </ac:cxnSpMkLst>
        </pc:cxnChg>
        <pc:cxnChg chg="add mod">
          <ac:chgData name="Laura Black" userId="2dfbc4d3-dc0e-444c-ab23-879dd108f778" providerId="ADAL" clId="{377A65A8-D427-6D4F-A0D7-2B6EB1BDEEA5}" dt="2025-11-19T09:04:08.161" v="2093" actId="1076"/>
          <ac:cxnSpMkLst>
            <pc:docMk/>
            <pc:sldMk cId="0" sldId="298"/>
            <ac:cxnSpMk id="14" creationId="{B5B3C119-D3E8-19C9-BAAA-E6FE585ECA34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5:55.767" v="2146" actId="20577"/>
        <pc:sldMkLst>
          <pc:docMk/>
          <pc:sldMk cId="0" sldId="299"/>
        </pc:sldMkLst>
        <pc:spChg chg="add mod">
          <ac:chgData name="Laura Black" userId="2dfbc4d3-dc0e-444c-ab23-879dd108f778" providerId="ADAL" clId="{377A65A8-D427-6D4F-A0D7-2B6EB1BDEEA5}" dt="2025-11-19T09:05:55.767" v="2146" actId="20577"/>
          <ac:spMkLst>
            <pc:docMk/>
            <pc:sldMk cId="0" sldId="299"/>
            <ac:spMk id="3" creationId="{6BC11439-A101-1310-D399-EF816C315C0B}"/>
          </ac:spMkLst>
        </pc:spChg>
        <pc:spChg chg="add mod">
          <ac:chgData name="Laura Black" userId="2dfbc4d3-dc0e-444c-ab23-879dd108f778" providerId="ADAL" clId="{377A65A8-D427-6D4F-A0D7-2B6EB1BDEEA5}" dt="2025-11-19T09:04:36.737" v="2112" actId="20577"/>
          <ac:spMkLst>
            <pc:docMk/>
            <pc:sldMk cId="0" sldId="299"/>
            <ac:spMk id="4" creationId="{69575D71-9888-AAB9-9A8E-4A86EA203406}"/>
          </ac:spMkLst>
        </pc:spChg>
        <pc:spChg chg="mod">
          <ac:chgData name="Laura Black" userId="2dfbc4d3-dc0e-444c-ab23-879dd108f778" providerId="ADAL" clId="{377A65A8-D427-6D4F-A0D7-2B6EB1BDEEA5}" dt="2025-11-19T08:53:22.238" v="1720"/>
          <ac:spMkLst>
            <pc:docMk/>
            <pc:sldMk cId="0" sldId="299"/>
            <ac:spMk id="18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9:04:32.017" v="2107" actId="1076"/>
          <ac:cxnSpMkLst>
            <pc:docMk/>
            <pc:sldMk cId="0" sldId="299"/>
            <ac:cxnSpMk id="2" creationId="{E4414DD7-3B6F-E448-FC7C-BD7ACC800619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5:51.811" v="2145" actId="20577"/>
        <pc:sldMkLst>
          <pc:docMk/>
          <pc:sldMk cId="0" sldId="300"/>
        </pc:sldMkLst>
        <pc:spChg chg="add mod">
          <ac:chgData name="Laura Black" userId="2dfbc4d3-dc0e-444c-ab23-879dd108f778" providerId="ADAL" clId="{377A65A8-D427-6D4F-A0D7-2B6EB1BDEEA5}" dt="2025-11-19T09:05:51.811" v="2145" actId="20577"/>
          <ac:spMkLst>
            <pc:docMk/>
            <pc:sldMk cId="0" sldId="300"/>
            <ac:spMk id="3" creationId="{FE399F00-9A5B-7F23-4361-36A72FE0B69F}"/>
          </ac:spMkLst>
        </pc:spChg>
        <pc:spChg chg="add mod">
          <ac:chgData name="Laura Black" userId="2dfbc4d3-dc0e-444c-ab23-879dd108f778" providerId="ADAL" clId="{377A65A8-D427-6D4F-A0D7-2B6EB1BDEEA5}" dt="2025-11-19T09:04:51.212" v="2124" actId="20577"/>
          <ac:spMkLst>
            <pc:docMk/>
            <pc:sldMk cId="0" sldId="300"/>
            <ac:spMk id="4" creationId="{7E902D42-FD10-33EF-52FC-9119EA8009D0}"/>
          </ac:spMkLst>
        </pc:spChg>
        <pc:cxnChg chg="add mod">
          <ac:chgData name="Laura Black" userId="2dfbc4d3-dc0e-444c-ab23-879dd108f778" providerId="ADAL" clId="{377A65A8-D427-6D4F-A0D7-2B6EB1BDEEA5}" dt="2025-11-19T09:04:45.868" v="2116" actId="1076"/>
          <ac:cxnSpMkLst>
            <pc:docMk/>
            <pc:sldMk cId="0" sldId="300"/>
            <ac:cxnSpMk id="2" creationId="{9CA4D998-EA42-779E-4BB9-8BB8F890F262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5:39.799" v="2144" actId="20577"/>
        <pc:sldMkLst>
          <pc:docMk/>
          <pc:sldMk cId="0" sldId="301"/>
        </pc:sldMkLst>
        <pc:spChg chg="add mod">
          <ac:chgData name="Laura Black" userId="2dfbc4d3-dc0e-444c-ab23-879dd108f778" providerId="ADAL" clId="{377A65A8-D427-6D4F-A0D7-2B6EB1BDEEA5}" dt="2025-11-19T09:05:39.799" v="2144" actId="20577"/>
          <ac:spMkLst>
            <pc:docMk/>
            <pc:sldMk cId="0" sldId="301"/>
            <ac:spMk id="6" creationId="{6798A9B2-E6B8-FF60-0197-1A3575829233}"/>
          </ac:spMkLst>
        </pc:spChg>
        <pc:spChg chg="add mod">
          <ac:chgData name="Laura Black" userId="2dfbc4d3-dc0e-444c-ab23-879dd108f778" providerId="ADAL" clId="{377A65A8-D427-6D4F-A0D7-2B6EB1BDEEA5}" dt="2025-11-19T09:05:27.317" v="2141" actId="20577"/>
          <ac:spMkLst>
            <pc:docMk/>
            <pc:sldMk cId="0" sldId="301"/>
            <ac:spMk id="7" creationId="{720272C5-CA0E-637B-48EB-F57A4D77B6DD}"/>
          </ac:spMkLst>
        </pc:spChg>
        <pc:spChg chg="mod">
          <ac:chgData name="Laura Black" userId="2dfbc4d3-dc0e-444c-ab23-879dd108f778" providerId="ADAL" clId="{377A65A8-D427-6D4F-A0D7-2B6EB1BDEEA5}" dt="2025-11-19T08:53:09.741" v="1714" actId="20577"/>
          <ac:spMkLst>
            <pc:docMk/>
            <pc:sldMk cId="0" sldId="301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5:08.325" v="2130" actId="14100"/>
          <ac:spMkLst>
            <pc:docMk/>
            <pc:sldMk cId="0" sldId="301"/>
            <ac:spMk id="19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5:04.732" v="2129" actId="1076"/>
          <ac:spMkLst>
            <pc:docMk/>
            <pc:sldMk cId="0" sldId="301"/>
            <ac:spMk id="21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9:05:23.417" v="2136"/>
          <ac:cxnSpMkLst>
            <pc:docMk/>
            <pc:sldMk cId="0" sldId="301"/>
            <ac:cxnSpMk id="5" creationId="{C34EC575-D488-2DA2-B125-C9732CE7911E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10:55:12.563" v="2347" actId="478"/>
        <pc:sldMkLst>
          <pc:docMk/>
          <pc:sldMk cId="0" sldId="302"/>
        </pc:sldMkLst>
        <pc:spChg chg="add mod">
          <ac:chgData name="Laura Black" userId="2dfbc4d3-dc0e-444c-ab23-879dd108f778" providerId="ADAL" clId="{377A65A8-D427-6D4F-A0D7-2B6EB1BDEEA5}" dt="2025-11-19T09:06:08.629" v="2147"/>
          <ac:spMkLst>
            <pc:docMk/>
            <pc:sldMk cId="0" sldId="302"/>
            <ac:spMk id="3" creationId="{6B082E90-50CB-3E4A-F9F6-CADEBFF60341}"/>
          </ac:spMkLst>
        </pc:spChg>
        <pc:spChg chg="add mod">
          <ac:chgData name="Laura Black" userId="2dfbc4d3-dc0e-444c-ab23-879dd108f778" providerId="ADAL" clId="{377A65A8-D427-6D4F-A0D7-2B6EB1BDEEA5}" dt="2025-11-19T10:55:10.479" v="2346" actId="20577"/>
          <ac:spMkLst>
            <pc:docMk/>
            <pc:sldMk cId="0" sldId="302"/>
            <ac:spMk id="4" creationId="{70506E2B-596C-7B1F-8DCB-681FD2D6324C}"/>
          </ac:spMkLst>
        </pc:spChg>
        <pc:cxnChg chg="add mod">
          <ac:chgData name="Laura Black" userId="2dfbc4d3-dc0e-444c-ab23-879dd108f778" providerId="ADAL" clId="{377A65A8-D427-6D4F-A0D7-2B6EB1BDEEA5}" dt="2025-11-19T09:06:08.629" v="2147"/>
          <ac:cxnSpMkLst>
            <pc:docMk/>
            <pc:sldMk cId="0" sldId="302"/>
            <ac:cxnSpMk id="2" creationId="{C0F8CD64-BD9C-97CE-EE2E-2AB477411293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6:38.082" v="2163" actId="478"/>
        <pc:sldMkLst>
          <pc:docMk/>
          <pc:sldMk cId="0" sldId="303"/>
        </pc:sldMkLst>
        <pc:spChg chg="add mod">
          <ac:chgData name="Laura Black" userId="2dfbc4d3-dc0e-444c-ab23-879dd108f778" providerId="ADAL" clId="{377A65A8-D427-6D4F-A0D7-2B6EB1BDEEA5}" dt="2025-11-19T09:06:30.722" v="2157"/>
          <ac:spMkLst>
            <pc:docMk/>
            <pc:sldMk cId="0" sldId="303"/>
            <ac:spMk id="3" creationId="{7CA1AA79-C7F0-B2F6-6861-B16312942CA7}"/>
          </ac:spMkLst>
        </pc:spChg>
        <pc:spChg chg="add mod">
          <ac:chgData name="Laura Black" userId="2dfbc4d3-dc0e-444c-ab23-879dd108f778" providerId="ADAL" clId="{377A65A8-D427-6D4F-A0D7-2B6EB1BDEEA5}" dt="2025-11-19T09:06:36.103" v="2162" actId="20577"/>
          <ac:spMkLst>
            <pc:docMk/>
            <pc:sldMk cId="0" sldId="303"/>
            <ac:spMk id="4" creationId="{3C215E7A-E3CE-A96E-AD73-4199A14F9040}"/>
          </ac:spMkLst>
        </pc:spChg>
        <pc:spChg chg="mod">
          <ac:chgData name="Laura Black" userId="2dfbc4d3-dc0e-444c-ab23-879dd108f778" providerId="ADAL" clId="{377A65A8-D427-6D4F-A0D7-2B6EB1BDEEA5}" dt="2025-11-19T08:52:56.047" v="1708" actId="20577"/>
          <ac:spMkLst>
            <pc:docMk/>
            <pc:sldMk cId="0" sldId="303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6:28.438" v="2155" actId="1076"/>
          <ac:spMkLst>
            <pc:docMk/>
            <pc:sldMk cId="0" sldId="303"/>
            <ac:spMk id="21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9:06:30.722" v="2157"/>
          <ac:cxnSpMkLst>
            <pc:docMk/>
            <pc:sldMk cId="0" sldId="303"/>
            <ac:cxnSpMk id="2" creationId="{43EC7732-949D-F1B9-28E9-7CF8E1AD7C25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7:12.023" v="2170" actId="478"/>
        <pc:sldMkLst>
          <pc:docMk/>
          <pc:sldMk cId="0" sldId="304"/>
        </pc:sldMkLst>
        <pc:spChg chg="add mod">
          <ac:chgData name="Laura Black" userId="2dfbc4d3-dc0e-444c-ab23-879dd108f778" providerId="ADAL" clId="{377A65A8-D427-6D4F-A0D7-2B6EB1BDEEA5}" dt="2025-11-19T09:07:06.151" v="2166" actId="1076"/>
          <ac:spMkLst>
            <pc:docMk/>
            <pc:sldMk cId="0" sldId="304"/>
            <ac:spMk id="3" creationId="{6F338738-CFDC-5EB5-7FEA-09CEB56399FB}"/>
          </ac:spMkLst>
        </pc:spChg>
        <pc:spChg chg="add mod">
          <ac:chgData name="Laura Black" userId="2dfbc4d3-dc0e-444c-ab23-879dd108f778" providerId="ADAL" clId="{377A65A8-D427-6D4F-A0D7-2B6EB1BDEEA5}" dt="2025-11-19T09:07:10.462" v="2169" actId="20577"/>
          <ac:spMkLst>
            <pc:docMk/>
            <pc:sldMk cId="0" sldId="304"/>
            <ac:spMk id="4" creationId="{DC16E839-EE31-75B2-826F-3AC9CB3B2B2F}"/>
          </ac:spMkLst>
        </pc:spChg>
        <pc:cxnChg chg="add mod">
          <ac:chgData name="Laura Black" userId="2dfbc4d3-dc0e-444c-ab23-879dd108f778" providerId="ADAL" clId="{377A65A8-D427-6D4F-A0D7-2B6EB1BDEEA5}" dt="2025-11-19T09:07:06.151" v="2166" actId="1076"/>
          <ac:cxnSpMkLst>
            <pc:docMk/>
            <pc:sldMk cId="0" sldId="304"/>
            <ac:cxnSpMk id="2" creationId="{B42AFBF6-C2AE-EA61-EB5A-C5FE439246EC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7:32.474" v="2180" actId="1076"/>
        <pc:sldMkLst>
          <pc:docMk/>
          <pc:sldMk cId="0" sldId="305"/>
        </pc:sldMkLst>
        <pc:spChg chg="add mod">
          <ac:chgData name="Laura Black" userId="2dfbc4d3-dc0e-444c-ab23-879dd108f778" providerId="ADAL" clId="{377A65A8-D427-6D4F-A0D7-2B6EB1BDEEA5}" dt="2025-11-19T09:07:18.549" v="2172"/>
          <ac:spMkLst>
            <pc:docMk/>
            <pc:sldMk cId="0" sldId="305"/>
            <ac:spMk id="3" creationId="{8ABC2A86-6C1D-04E6-865B-B9BD6BE5AC86}"/>
          </ac:spMkLst>
        </pc:spChg>
        <pc:spChg chg="add mod">
          <ac:chgData name="Laura Black" userId="2dfbc4d3-dc0e-444c-ab23-879dd108f778" providerId="ADAL" clId="{377A65A8-D427-6D4F-A0D7-2B6EB1BDEEA5}" dt="2025-11-19T09:07:23.019" v="2177" actId="20577"/>
          <ac:spMkLst>
            <pc:docMk/>
            <pc:sldMk cId="0" sldId="305"/>
            <ac:spMk id="4" creationId="{81EE37BF-7EE6-1F7F-38C6-82000D008887}"/>
          </ac:spMkLst>
        </pc:spChg>
        <pc:spChg chg="mod">
          <ac:chgData name="Laura Black" userId="2dfbc4d3-dc0e-444c-ab23-879dd108f778" providerId="ADAL" clId="{377A65A8-D427-6D4F-A0D7-2B6EB1BDEEA5}" dt="2025-11-19T08:52:39.991" v="1699"/>
          <ac:spMkLst>
            <pc:docMk/>
            <pc:sldMk cId="0" sldId="305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7:32.474" v="2180" actId="1076"/>
          <ac:spMkLst>
            <pc:docMk/>
            <pc:sldMk cId="0" sldId="305"/>
            <ac:spMk id="21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9:07:18.549" v="2172"/>
          <ac:cxnSpMkLst>
            <pc:docMk/>
            <pc:sldMk cId="0" sldId="305"/>
            <ac:cxnSpMk id="2" creationId="{C116C28B-A9AF-8378-8D49-DE478DA1C30D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7:45.082" v="2187" actId="478"/>
        <pc:sldMkLst>
          <pc:docMk/>
          <pc:sldMk cId="0" sldId="306"/>
        </pc:sldMkLst>
        <pc:spChg chg="add mod">
          <ac:chgData name="Laura Black" userId="2dfbc4d3-dc0e-444c-ab23-879dd108f778" providerId="ADAL" clId="{377A65A8-D427-6D4F-A0D7-2B6EB1BDEEA5}" dt="2025-11-19T09:07:41.044" v="2183" actId="1076"/>
          <ac:spMkLst>
            <pc:docMk/>
            <pc:sldMk cId="0" sldId="306"/>
            <ac:spMk id="3" creationId="{C7278174-EC30-2D1D-64FC-A07E866D7B37}"/>
          </ac:spMkLst>
        </pc:spChg>
        <pc:spChg chg="add mod">
          <ac:chgData name="Laura Black" userId="2dfbc4d3-dc0e-444c-ab23-879dd108f778" providerId="ADAL" clId="{377A65A8-D427-6D4F-A0D7-2B6EB1BDEEA5}" dt="2025-11-19T09:07:43.294" v="2186" actId="20577"/>
          <ac:spMkLst>
            <pc:docMk/>
            <pc:sldMk cId="0" sldId="306"/>
            <ac:spMk id="4" creationId="{A267D712-B00B-728C-2996-242D8E3461FF}"/>
          </ac:spMkLst>
        </pc:spChg>
        <pc:cxnChg chg="add mod">
          <ac:chgData name="Laura Black" userId="2dfbc4d3-dc0e-444c-ab23-879dd108f778" providerId="ADAL" clId="{377A65A8-D427-6D4F-A0D7-2B6EB1BDEEA5}" dt="2025-11-19T09:07:41.044" v="2183" actId="1076"/>
          <ac:cxnSpMkLst>
            <pc:docMk/>
            <pc:sldMk cId="0" sldId="306"/>
            <ac:cxnSpMk id="2" creationId="{ACF81640-E49B-E841-0270-A7E3DCBE0530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8:04.749" v="2197" actId="478"/>
        <pc:sldMkLst>
          <pc:docMk/>
          <pc:sldMk cId="0" sldId="307"/>
        </pc:sldMkLst>
        <pc:spChg chg="add mod">
          <ac:chgData name="Laura Black" userId="2dfbc4d3-dc0e-444c-ab23-879dd108f778" providerId="ADAL" clId="{377A65A8-D427-6D4F-A0D7-2B6EB1BDEEA5}" dt="2025-11-19T09:07:56.270" v="2191"/>
          <ac:spMkLst>
            <pc:docMk/>
            <pc:sldMk cId="0" sldId="307"/>
            <ac:spMk id="3" creationId="{C86E1079-8894-7C7D-2D91-4037FAF34BA7}"/>
          </ac:spMkLst>
        </pc:spChg>
        <pc:spChg chg="add mod">
          <ac:chgData name="Laura Black" userId="2dfbc4d3-dc0e-444c-ab23-879dd108f778" providerId="ADAL" clId="{377A65A8-D427-6D4F-A0D7-2B6EB1BDEEA5}" dt="2025-11-19T09:08:00.923" v="2196" actId="20577"/>
          <ac:spMkLst>
            <pc:docMk/>
            <pc:sldMk cId="0" sldId="307"/>
            <ac:spMk id="4" creationId="{7C37334E-C7DB-D604-210F-FBC6F7716E80}"/>
          </ac:spMkLst>
        </pc:spChg>
        <pc:spChg chg="mod">
          <ac:chgData name="Laura Black" userId="2dfbc4d3-dc0e-444c-ab23-879dd108f778" providerId="ADAL" clId="{377A65A8-D427-6D4F-A0D7-2B6EB1BDEEA5}" dt="2025-11-19T08:52:27.183" v="1692"/>
          <ac:spMkLst>
            <pc:docMk/>
            <pc:sldMk cId="0" sldId="307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7:52.042" v="2189" actId="1076"/>
          <ac:spMkLst>
            <pc:docMk/>
            <pc:sldMk cId="0" sldId="307"/>
            <ac:spMk id="21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9:07:56.270" v="2191"/>
          <ac:cxnSpMkLst>
            <pc:docMk/>
            <pc:sldMk cId="0" sldId="307"/>
            <ac:cxnSpMk id="2" creationId="{D9C2DD46-7F57-ABD2-DAF2-C9127ACB774C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8:15.251" v="2204" actId="1076"/>
        <pc:sldMkLst>
          <pc:docMk/>
          <pc:sldMk cId="0" sldId="308"/>
        </pc:sldMkLst>
        <pc:spChg chg="add mod">
          <ac:chgData name="Laura Black" userId="2dfbc4d3-dc0e-444c-ab23-879dd108f778" providerId="ADAL" clId="{377A65A8-D427-6D4F-A0D7-2B6EB1BDEEA5}" dt="2025-11-19T09:08:15.251" v="2204" actId="1076"/>
          <ac:spMkLst>
            <pc:docMk/>
            <pc:sldMk cId="0" sldId="308"/>
            <ac:spMk id="3" creationId="{57A978F1-BE20-0012-1796-F662D52BF21C}"/>
          </ac:spMkLst>
        </pc:spChg>
        <pc:spChg chg="add mod">
          <ac:chgData name="Laura Black" userId="2dfbc4d3-dc0e-444c-ab23-879dd108f778" providerId="ADAL" clId="{377A65A8-D427-6D4F-A0D7-2B6EB1BDEEA5}" dt="2025-11-19T09:08:15.251" v="2204" actId="1076"/>
          <ac:spMkLst>
            <pc:docMk/>
            <pc:sldMk cId="0" sldId="308"/>
            <ac:spMk id="4" creationId="{BE8BE4F2-19DF-179E-0E07-ACD6CE5FDC7E}"/>
          </ac:spMkLst>
        </pc:spChg>
        <pc:cxnChg chg="add mod">
          <ac:chgData name="Laura Black" userId="2dfbc4d3-dc0e-444c-ab23-879dd108f778" providerId="ADAL" clId="{377A65A8-D427-6D4F-A0D7-2B6EB1BDEEA5}" dt="2025-11-19T09:08:15.251" v="2204" actId="1076"/>
          <ac:cxnSpMkLst>
            <pc:docMk/>
            <pc:sldMk cId="0" sldId="308"/>
            <ac:cxnSpMk id="2" creationId="{F5DA9626-0429-5F9F-B7B6-AA14446C1AFA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8:40.445" v="2217" actId="478"/>
        <pc:sldMkLst>
          <pc:docMk/>
          <pc:sldMk cId="0" sldId="309"/>
        </pc:sldMkLst>
        <pc:spChg chg="add mod">
          <ac:chgData name="Laura Black" userId="2dfbc4d3-dc0e-444c-ab23-879dd108f778" providerId="ADAL" clId="{377A65A8-D427-6D4F-A0D7-2B6EB1BDEEA5}" dt="2025-11-19T08:49:50.451" v="1678"/>
          <ac:spMkLst>
            <pc:docMk/>
            <pc:sldMk cId="0" sldId="309"/>
            <ac:spMk id="2" creationId="{B50A2E7A-5D94-9B63-FA22-AB7652BD1E3B}"/>
          </ac:spMkLst>
        </pc:spChg>
        <pc:spChg chg="add mod">
          <ac:chgData name="Laura Black" userId="2dfbc4d3-dc0e-444c-ab23-879dd108f778" providerId="ADAL" clId="{377A65A8-D427-6D4F-A0D7-2B6EB1BDEEA5}" dt="2025-11-19T08:49:50.451" v="1678"/>
          <ac:spMkLst>
            <pc:docMk/>
            <pc:sldMk cId="0" sldId="309"/>
            <ac:spMk id="3" creationId="{CD66ABA1-7C35-0782-9088-981B3CA5C074}"/>
          </ac:spMkLst>
        </pc:spChg>
        <pc:spChg chg="add mod">
          <ac:chgData name="Laura Black" userId="2dfbc4d3-dc0e-444c-ab23-879dd108f778" providerId="ADAL" clId="{377A65A8-D427-6D4F-A0D7-2B6EB1BDEEA5}" dt="2025-11-19T08:49:50.451" v="1678"/>
          <ac:spMkLst>
            <pc:docMk/>
            <pc:sldMk cId="0" sldId="309"/>
            <ac:spMk id="5" creationId="{090EA028-D56E-8AFC-5DFF-7C59C728E3CC}"/>
          </ac:spMkLst>
        </pc:spChg>
        <pc:spChg chg="add mod">
          <ac:chgData name="Laura Black" userId="2dfbc4d3-dc0e-444c-ab23-879dd108f778" providerId="ADAL" clId="{377A65A8-D427-6D4F-A0D7-2B6EB1BDEEA5}" dt="2025-11-19T08:49:50.451" v="1678"/>
          <ac:spMkLst>
            <pc:docMk/>
            <pc:sldMk cId="0" sldId="309"/>
            <ac:spMk id="6" creationId="{69274863-7816-913D-C8EB-CAB4A0C98B35}"/>
          </ac:spMkLst>
        </pc:spChg>
        <pc:spChg chg="add mod">
          <ac:chgData name="Laura Black" userId="2dfbc4d3-dc0e-444c-ab23-879dd108f778" providerId="ADAL" clId="{377A65A8-D427-6D4F-A0D7-2B6EB1BDEEA5}" dt="2025-11-19T09:08:36.606" v="2214" actId="20577"/>
          <ac:spMkLst>
            <pc:docMk/>
            <pc:sldMk cId="0" sldId="309"/>
            <ac:spMk id="9" creationId="{FA4E4202-69B4-15EE-7ED4-B880C5AB9686}"/>
          </ac:spMkLst>
        </pc:spChg>
        <pc:spChg chg="add mod">
          <ac:chgData name="Laura Black" userId="2dfbc4d3-dc0e-444c-ab23-879dd108f778" providerId="ADAL" clId="{377A65A8-D427-6D4F-A0D7-2B6EB1BDEEA5}" dt="2025-11-19T09:08:30.502" v="2213" actId="20577"/>
          <ac:spMkLst>
            <pc:docMk/>
            <pc:sldMk cId="0" sldId="309"/>
            <ac:spMk id="10" creationId="{69B3F4CC-CAD3-3E21-6292-E86CB3710DAC}"/>
          </ac:spMkLst>
        </pc:spChg>
        <pc:spChg chg="mod">
          <ac:chgData name="Laura Black" userId="2dfbc4d3-dc0e-444c-ab23-879dd108f778" providerId="ADAL" clId="{377A65A8-D427-6D4F-A0D7-2B6EB1BDEEA5}" dt="2025-11-19T08:50:04.268" v="1684"/>
          <ac:spMkLst>
            <pc:docMk/>
            <pc:sldMk cId="0" sldId="309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8:39.148" v="2216" actId="1076"/>
          <ac:spMkLst>
            <pc:docMk/>
            <pc:sldMk cId="0" sldId="309"/>
            <ac:spMk id="23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9:50.451" v="1678"/>
          <ac:cxnSpMkLst>
            <pc:docMk/>
            <pc:sldMk cId="0" sldId="309"/>
            <ac:cxnSpMk id="4" creationId="{1AE26768-A876-6B36-C329-829F66249689}"/>
          </ac:cxnSpMkLst>
        </pc:cxnChg>
        <pc:cxnChg chg="add mod">
          <ac:chgData name="Laura Black" userId="2dfbc4d3-dc0e-444c-ab23-879dd108f778" providerId="ADAL" clId="{377A65A8-D427-6D4F-A0D7-2B6EB1BDEEA5}" dt="2025-11-19T08:49:50.451" v="1678"/>
          <ac:cxnSpMkLst>
            <pc:docMk/>
            <pc:sldMk cId="0" sldId="309"/>
            <ac:cxnSpMk id="7" creationId="{8B310380-B068-9F9A-8EFD-122974FD33E2}"/>
          </ac:cxnSpMkLst>
        </pc:cxnChg>
        <pc:cxnChg chg="add mod">
          <ac:chgData name="Laura Black" userId="2dfbc4d3-dc0e-444c-ab23-879dd108f778" providerId="ADAL" clId="{377A65A8-D427-6D4F-A0D7-2B6EB1BDEEA5}" dt="2025-11-19T09:08:26.739" v="2209" actId="1076"/>
          <ac:cxnSpMkLst>
            <pc:docMk/>
            <pc:sldMk cId="0" sldId="309"/>
            <ac:cxnSpMk id="8" creationId="{6AA1C3F4-95D9-E164-34FC-C085D93E8695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9:08.389" v="2224" actId="108"/>
        <pc:sldMkLst>
          <pc:docMk/>
          <pc:sldMk cId="0" sldId="310"/>
        </pc:sldMkLst>
        <pc:spChg chg="add mod">
          <ac:chgData name="Laura Black" userId="2dfbc4d3-dc0e-444c-ab23-879dd108f778" providerId="ADAL" clId="{377A65A8-D427-6D4F-A0D7-2B6EB1BDEEA5}" dt="2025-11-19T08:49:29.927" v="1666"/>
          <ac:spMkLst>
            <pc:docMk/>
            <pc:sldMk cId="0" sldId="310"/>
            <ac:spMk id="2" creationId="{E94906CD-EE8E-9863-19DE-0367098F691D}"/>
          </ac:spMkLst>
        </pc:spChg>
        <pc:spChg chg="add mod">
          <ac:chgData name="Laura Black" userId="2dfbc4d3-dc0e-444c-ab23-879dd108f778" providerId="ADAL" clId="{377A65A8-D427-6D4F-A0D7-2B6EB1BDEEA5}" dt="2025-11-19T08:49:32.114" v="1667" actId="20577"/>
          <ac:spMkLst>
            <pc:docMk/>
            <pc:sldMk cId="0" sldId="310"/>
            <ac:spMk id="3" creationId="{178A848D-5D56-ECC6-4785-98AAE7DEA606}"/>
          </ac:spMkLst>
        </pc:spChg>
        <pc:spChg chg="add mod">
          <ac:chgData name="Laura Black" userId="2dfbc4d3-dc0e-444c-ab23-879dd108f778" providerId="ADAL" clId="{377A65A8-D427-6D4F-A0D7-2B6EB1BDEEA5}" dt="2025-11-19T08:49:29.927" v="1666"/>
          <ac:spMkLst>
            <pc:docMk/>
            <pc:sldMk cId="0" sldId="310"/>
            <ac:spMk id="5" creationId="{427A8B67-06BB-5740-671D-09B769E0EF9E}"/>
          </ac:spMkLst>
        </pc:spChg>
        <pc:spChg chg="add mod">
          <ac:chgData name="Laura Black" userId="2dfbc4d3-dc0e-444c-ab23-879dd108f778" providerId="ADAL" clId="{377A65A8-D427-6D4F-A0D7-2B6EB1BDEEA5}" dt="2025-11-19T08:49:33.492" v="1669" actId="20577"/>
          <ac:spMkLst>
            <pc:docMk/>
            <pc:sldMk cId="0" sldId="310"/>
            <ac:spMk id="6" creationId="{C5755218-F62A-D8B8-D419-56AF6F5BAC5C}"/>
          </ac:spMkLst>
        </pc:spChg>
        <pc:spChg chg="add mod">
          <ac:chgData name="Laura Black" userId="2dfbc4d3-dc0e-444c-ab23-879dd108f778" providerId="ADAL" clId="{377A65A8-D427-6D4F-A0D7-2B6EB1BDEEA5}" dt="2025-11-19T09:09:00.607" v="2223" actId="1076"/>
          <ac:spMkLst>
            <pc:docMk/>
            <pc:sldMk cId="0" sldId="310"/>
            <ac:spMk id="9" creationId="{01965E29-04F7-C322-02F8-E7D9FBA17656}"/>
          </ac:spMkLst>
        </pc:spChg>
        <pc:spChg chg="add mod">
          <ac:chgData name="Laura Black" userId="2dfbc4d3-dc0e-444c-ab23-879dd108f778" providerId="ADAL" clId="{377A65A8-D427-6D4F-A0D7-2B6EB1BDEEA5}" dt="2025-11-19T09:09:00.607" v="2223" actId="1076"/>
          <ac:spMkLst>
            <pc:docMk/>
            <pc:sldMk cId="0" sldId="310"/>
            <ac:spMk id="10" creationId="{76F0BD07-8371-37C3-4BAF-51ED9C885847}"/>
          </ac:spMkLst>
        </pc:spChg>
        <pc:spChg chg="mod">
          <ac:chgData name="Laura Black" userId="2dfbc4d3-dc0e-444c-ab23-879dd108f778" providerId="ADAL" clId="{377A65A8-D427-6D4F-A0D7-2B6EB1BDEEA5}" dt="2025-11-19T08:49:40.419" v="1673" actId="20577"/>
          <ac:spMkLst>
            <pc:docMk/>
            <pc:sldMk cId="0" sldId="310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9:08.389" v="2224" actId="108"/>
          <ac:spMkLst>
            <pc:docMk/>
            <pc:sldMk cId="0" sldId="310"/>
            <ac:spMk id="19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9:29.927" v="1666"/>
          <ac:cxnSpMkLst>
            <pc:docMk/>
            <pc:sldMk cId="0" sldId="310"/>
            <ac:cxnSpMk id="4" creationId="{AD6C0CC2-9DDA-B2E1-47F3-9E4CAABC90D7}"/>
          </ac:cxnSpMkLst>
        </pc:cxnChg>
        <pc:cxnChg chg="add mod">
          <ac:chgData name="Laura Black" userId="2dfbc4d3-dc0e-444c-ab23-879dd108f778" providerId="ADAL" clId="{377A65A8-D427-6D4F-A0D7-2B6EB1BDEEA5}" dt="2025-11-19T08:49:29.927" v="1666"/>
          <ac:cxnSpMkLst>
            <pc:docMk/>
            <pc:sldMk cId="0" sldId="310"/>
            <ac:cxnSpMk id="7" creationId="{17167EA7-5D1D-A9EF-E354-EFB357E6A419}"/>
          </ac:cxnSpMkLst>
        </pc:cxnChg>
        <pc:cxnChg chg="add mod">
          <ac:chgData name="Laura Black" userId="2dfbc4d3-dc0e-444c-ab23-879dd108f778" providerId="ADAL" clId="{377A65A8-D427-6D4F-A0D7-2B6EB1BDEEA5}" dt="2025-11-19T09:09:00.607" v="2223" actId="1076"/>
          <ac:cxnSpMkLst>
            <pc:docMk/>
            <pc:sldMk cId="0" sldId="310"/>
            <ac:cxnSpMk id="8" creationId="{E1576667-0598-63F6-96F2-88CC70898E47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9:33.878" v="2233" actId="1076"/>
        <pc:sldMkLst>
          <pc:docMk/>
          <pc:sldMk cId="0" sldId="311"/>
        </pc:sldMkLst>
        <pc:spChg chg="add mod">
          <ac:chgData name="Laura Black" userId="2dfbc4d3-dc0e-444c-ab23-879dd108f778" providerId="ADAL" clId="{377A65A8-D427-6D4F-A0D7-2B6EB1BDEEA5}" dt="2025-11-19T08:49:01.672" v="1654"/>
          <ac:spMkLst>
            <pc:docMk/>
            <pc:sldMk cId="0" sldId="311"/>
            <ac:spMk id="2" creationId="{C0F88C8C-AF82-489B-1DEC-922D546D70E0}"/>
          </ac:spMkLst>
        </pc:spChg>
        <pc:spChg chg="add mod">
          <ac:chgData name="Laura Black" userId="2dfbc4d3-dc0e-444c-ab23-879dd108f778" providerId="ADAL" clId="{377A65A8-D427-6D4F-A0D7-2B6EB1BDEEA5}" dt="2025-11-19T08:49:01.672" v="1654"/>
          <ac:spMkLst>
            <pc:docMk/>
            <pc:sldMk cId="0" sldId="311"/>
            <ac:spMk id="3" creationId="{0E569967-EB41-0791-488E-E3D46FA166B6}"/>
          </ac:spMkLst>
        </pc:spChg>
        <pc:spChg chg="add mod">
          <ac:chgData name="Laura Black" userId="2dfbc4d3-dc0e-444c-ab23-879dd108f778" providerId="ADAL" clId="{377A65A8-D427-6D4F-A0D7-2B6EB1BDEEA5}" dt="2025-11-19T08:49:01.672" v="1654"/>
          <ac:spMkLst>
            <pc:docMk/>
            <pc:sldMk cId="0" sldId="311"/>
            <ac:spMk id="5" creationId="{21B63555-AC0B-D441-D1BF-75AE320760AA}"/>
          </ac:spMkLst>
        </pc:spChg>
        <pc:spChg chg="add mod">
          <ac:chgData name="Laura Black" userId="2dfbc4d3-dc0e-444c-ab23-879dd108f778" providerId="ADAL" clId="{377A65A8-D427-6D4F-A0D7-2B6EB1BDEEA5}" dt="2025-11-19T08:49:01.672" v="1654"/>
          <ac:spMkLst>
            <pc:docMk/>
            <pc:sldMk cId="0" sldId="311"/>
            <ac:spMk id="6" creationId="{D9E2D453-9573-2DCB-4024-9B17675EAAA1}"/>
          </ac:spMkLst>
        </pc:spChg>
        <pc:spChg chg="add mod">
          <ac:chgData name="Laura Black" userId="2dfbc4d3-dc0e-444c-ab23-879dd108f778" providerId="ADAL" clId="{377A65A8-D427-6D4F-A0D7-2B6EB1BDEEA5}" dt="2025-11-19T09:09:33.878" v="2233" actId="1076"/>
          <ac:spMkLst>
            <pc:docMk/>
            <pc:sldMk cId="0" sldId="311"/>
            <ac:spMk id="9" creationId="{78A94BDA-754B-5648-65DF-BA4551702E27}"/>
          </ac:spMkLst>
        </pc:spChg>
        <pc:spChg chg="add mod">
          <ac:chgData name="Laura Black" userId="2dfbc4d3-dc0e-444c-ab23-879dd108f778" providerId="ADAL" clId="{377A65A8-D427-6D4F-A0D7-2B6EB1BDEEA5}" dt="2025-11-19T09:09:33.878" v="2233" actId="1076"/>
          <ac:spMkLst>
            <pc:docMk/>
            <pc:sldMk cId="0" sldId="311"/>
            <ac:spMk id="10" creationId="{D0498652-6138-CEC8-33AB-E1F8029B6ED5}"/>
          </ac:spMkLst>
        </pc:spChg>
        <pc:spChg chg="mod">
          <ac:chgData name="Laura Black" userId="2dfbc4d3-dc0e-444c-ab23-879dd108f778" providerId="ADAL" clId="{377A65A8-D427-6D4F-A0D7-2B6EB1BDEEA5}" dt="2025-11-19T09:09:24.604" v="2228" actId="20577"/>
          <ac:spMkLst>
            <pc:docMk/>
            <pc:sldMk cId="0" sldId="311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09:21.135" v="2226" actId="1076"/>
          <ac:spMkLst>
            <pc:docMk/>
            <pc:sldMk cId="0" sldId="311"/>
            <ac:spMk id="23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9:01.672" v="1654"/>
          <ac:cxnSpMkLst>
            <pc:docMk/>
            <pc:sldMk cId="0" sldId="311"/>
            <ac:cxnSpMk id="4" creationId="{D492C3FE-6BDC-3120-A9E4-DD0188B9A63C}"/>
          </ac:cxnSpMkLst>
        </pc:cxnChg>
        <pc:cxnChg chg="add mod">
          <ac:chgData name="Laura Black" userId="2dfbc4d3-dc0e-444c-ab23-879dd108f778" providerId="ADAL" clId="{377A65A8-D427-6D4F-A0D7-2B6EB1BDEEA5}" dt="2025-11-19T08:49:01.672" v="1654"/>
          <ac:cxnSpMkLst>
            <pc:docMk/>
            <pc:sldMk cId="0" sldId="311"/>
            <ac:cxnSpMk id="7" creationId="{EC2E954D-252E-2D30-53D6-660A3AACD593}"/>
          </ac:cxnSpMkLst>
        </pc:cxnChg>
        <pc:cxnChg chg="add mod">
          <ac:chgData name="Laura Black" userId="2dfbc4d3-dc0e-444c-ab23-879dd108f778" providerId="ADAL" clId="{377A65A8-D427-6D4F-A0D7-2B6EB1BDEEA5}" dt="2025-11-19T09:09:33.878" v="2233" actId="1076"/>
          <ac:cxnSpMkLst>
            <pc:docMk/>
            <pc:sldMk cId="0" sldId="311"/>
            <ac:cxnSpMk id="8" creationId="{AA33E886-2A83-A727-543C-E27F08CB2C63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09:40.725" v="2238" actId="20577"/>
        <pc:sldMkLst>
          <pc:docMk/>
          <pc:sldMk cId="0" sldId="312"/>
        </pc:sldMkLst>
        <pc:spChg chg="add mod">
          <ac:chgData name="Laura Black" userId="2dfbc4d3-dc0e-444c-ab23-879dd108f778" providerId="ADAL" clId="{377A65A8-D427-6D4F-A0D7-2B6EB1BDEEA5}" dt="2025-11-19T08:48:44.415" v="1643"/>
          <ac:spMkLst>
            <pc:docMk/>
            <pc:sldMk cId="0" sldId="312"/>
            <ac:spMk id="2" creationId="{7DDE60C0-92C5-D254-4DBD-659888EC7390}"/>
          </ac:spMkLst>
        </pc:spChg>
        <pc:spChg chg="add mod">
          <ac:chgData name="Laura Black" userId="2dfbc4d3-dc0e-444c-ab23-879dd108f778" providerId="ADAL" clId="{377A65A8-D427-6D4F-A0D7-2B6EB1BDEEA5}" dt="2025-11-19T08:48:46.805" v="1644" actId="20577"/>
          <ac:spMkLst>
            <pc:docMk/>
            <pc:sldMk cId="0" sldId="312"/>
            <ac:spMk id="3" creationId="{25B5F2F3-6312-2CF5-AAA5-DCC4B18D41B9}"/>
          </ac:spMkLst>
        </pc:spChg>
        <pc:spChg chg="add mod">
          <ac:chgData name="Laura Black" userId="2dfbc4d3-dc0e-444c-ab23-879dd108f778" providerId="ADAL" clId="{377A65A8-D427-6D4F-A0D7-2B6EB1BDEEA5}" dt="2025-11-19T08:48:44.415" v="1643"/>
          <ac:spMkLst>
            <pc:docMk/>
            <pc:sldMk cId="0" sldId="312"/>
            <ac:spMk id="5" creationId="{F44F45B0-6B32-66BB-2823-4DF22956F0BC}"/>
          </ac:spMkLst>
        </pc:spChg>
        <pc:spChg chg="add mod">
          <ac:chgData name="Laura Black" userId="2dfbc4d3-dc0e-444c-ab23-879dd108f778" providerId="ADAL" clId="{377A65A8-D427-6D4F-A0D7-2B6EB1BDEEA5}" dt="2025-11-19T08:48:47.703" v="1645" actId="20577"/>
          <ac:spMkLst>
            <pc:docMk/>
            <pc:sldMk cId="0" sldId="312"/>
            <ac:spMk id="6" creationId="{0B99846C-E48F-FB74-B96B-FCCCBD5BD726}"/>
          </ac:spMkLst>
        </pc:spChg>
        <pc:spChg chg="add mod">
          <ac:chgData name="Laura Black" userId="2dfbc4d3-dc0e-444c-ab23-879dd108f778" providerId="ADAL" clId="{377A65A8-D427-6D4F-A0D7-2B6EB1BDEEA5}" dt="2025-11-19T09:09:37.153" v="2235"/>
          <ac:spMkLst>
            <pc:docMk/>
            <pc:sldMk cId="0" sldId="312"/>
            <ac:spMk id="9" creationId="{0CE65E5E-C8A8-8609-A2E5-F5CFD6BDD9E8}"/>
          </ac:spMkLst>
        </pc:spChg>
        <pc:spChg chg="add mod">
          <ac:chgData name="Laura Black" userId="2dfbc4d3-dc0e-444c-ab23-879dd108f778" providerId="ADAL" clId="{377A65A8-D427-6D4F-A0D7-2B6EB1BDEEA5}" dt="2025-11-19T09:09:40.725" v="2238" actId="20577"/>
          <ac:spMkLst>
            <pc:docMk/>
            <pc:sldMk cId="0" sldId="312"/>
            <ac:spMk id="10" creationId="{F93E0317-6150-BF21-6445-73457ADAE042}"/>
          </ac:spMkLst>
        </pc:spChg>
        <pc:spChg chg="mod">
          <ac:chgData name="Laura Black" userId="2dfbc4d3-dc0e-444c-ab23-879dd108f778" providerId="ADAL" clId="{377A65A8-D427-6D4F-A0D7-2B6EB1BDEEA5}" dt="2025-11-19T08:48:51.978" v="1649" actId="20577"/>
          <ac:spMkLst>
            <pc:docMk/>
            <pc:sldMk cId="0" sldId="312"/>
            <ac:spMk id="18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8:44.415" v="1643"/>
          <ac:cxnSpMkLst>
            <pc:docMk/>
            <pc:sldMk cId="0" sldId="312"/>
            <ac:cxnSpMk id="4" creationId="{FEC552A7-FAF4-329F-2C3F-30F52A22B76A}"/>
          </ac:cxnSpMkLst>
        </pc:cxnChg>
        <pc:cxnChg chg="add mod">
          <ac:chgData name="Laura Black" userId="2dfbc4d3-dc0e-444c-ab23-879dd108f778" providerId="ADAL" clId="{377A65A8-D427-6D4F-A0D7-2B6EB1BDEEA5}" dt="2025-11-19T08:48:44.415" v="1643"/>
          <ac:cxnSpMkLst>
            <pc:docMk/>
            <pc:sldMk cId="0" sldId="312"/>
            <ac:cxnSpMk id="7" creationId="{C3F77AF8-ABBA-132B-EB54-85CE40C8BFC6}"/>
          </ac:cxnSpMkLst>
        </pc:cxnChg>
        <pc:cxnChg chg="add mod">
          <ac:chgData name="Laura Black" userId="2dfbc4d3-dc0e-444c-ab23-879dd108f778" providerId="ADAL" clId="{377A65A8-D427-6D4F-A0D7-2B6EB1BDEEA5}" dt="2025-11-19T09:09:37.153" v="2235"/>
          <ac:cxnSpMkLst>
            <pc:docMk/>
            <pc:sldMk cId="0" sldId="312"/>
            <ac:cxnSpMk id="8" creationId="{1426411E-0542-0D1E-8A59-67A0CF01968C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0:26.848" v="2289" actId="1076"/>
        <pc:sldMkLst>
          <pc:docMk/>
          <pc:sldMk cId="0" sldId="313"/>
        </pc:sldMkLst>
        <pc:spChg chg="add mod">
          <ac:chgData name="Laura Black" userId="2dfbc4d3-dc0e-444c-ab23-879dd108f778" providerId="ADAL" clId="{377A65A8-D427-6D4F-A0D7-2B6EB1BDEEA5}" dt="2025-11-19T08:47:56.083" v="1630"/>
          <ac:spMkLst>
            <pc:docMk/>
            <pc:sldMk cId="0" sldId="313"/>
            <ac:spMk id="2" creationId="{BE040BA0-F0BA-1EAD-64CD-4878D0E5BC8E}"/>
          </ac:spMkLst>
        </pc:spChg>
        <pc:spChg chg="add mod">
          <ac:chgData name="Laura Black" userId="2dfbc4d3-dc0e-444c-ab23-879dd108f778" providerId="ADAL" clId="{377A65A8-D427-6D4F-A0D7-2B6EB1BDEEA5}" dt="2025-11-19T08:47:56.083" v="1630"/>
          <ac:spMkLst>
            <pc:docMk/>
            <pc:sldMk cId="0" sldId="313"/>
            <ac:spMk id="3" creationId="{18A86D03-710F-ADD6-1484-048687FB26F1}"/>
          </ac:spMkLst>
        </pc:spChg>
        <pc:spChg chg="add mod">
          <ac:chgData name="Laura Black" userId="2dfbc4d3-dc0e-444c-ab23-879dd108f778" providerId="ADAL" clId="{377A65A8-D427-6D4F-A0D7-2B6EB1BDEEA5}" dt="2025-11-19T08:47:56.083" v="1630"/>
          <ac:spMkLst>
            <pc:docMk/>
            <pc:sldMk cId="0" sldId="313"/>
            <ac:spMk id="5" creationId="{D530D3A6-4830-EBE2-815F-5D478FA58A72}"/>
          </ac:spMkLst>
        </pc:spChg>
        <pc:spChg chg="add mod">
          <ac:chgData name="Laura Black" userId="2dfbc4d3-dc0e-444c-ab23-879dd108f778" providerId="ADAL" clId="{377A65A8-D427-6D4F-A0D7-2B6EB1BDEEA5}" dt="2025-11-19T08:47:56.083" v="1630"/>
          <ac:spMkLst>
            <pc:docMk/>
            <pc:sldMk cId="0" sldId="313"/>
            <ac:spMk id="6" creationId="{B5786E93-6EE1-C47A-5FE4-3758D9A2F18E}"/>
          </ac:spMkLst>
        </pc:spChg>
        <pc:spChg chg="add mod">
          <ac:chgData name="Laura Black" userId="2dfbc4d3-dc0e-444c-ab23-879dd108f778" providerId="ADAL" clId="{377A65A8-D427-6D4F-A0D7-2B6EB1BDEEA5}" dt="2025-11-19T09:09:46.683" v="2240"/>
          <ac:spMkLst>
            <pc:docMk/>
            <pc:sldMk cId="0" sldId="313"/>
            <ac:spMk id="9" creationId="{08620EF9-2AE4-A4A6-7C0D-BC708AD2AF90}"/>
          </ac:spMkLst>
        </pc:spChg>
        <pc:spChg chg="add mod">
          <ac:chgData name="Laura Black" userId="2dfbc4d3-dc0e-444c-ab23-879dd108f778" providerId="ADAL" clId="{377A65A8-D427-6D4F-A0D7-2B6EB1BDEEA5}" dt="2025-11-19T09:09:50.188" v="2244" actId="20577"/>
          <ac:spMkLst>
            <pc:docMk/>
            <pc:sldMk cId="0" sldId="313"/>
            <ac:spMk id="10" creationId="{CAFDA948-B9B1-D377-1931-6F6912E2A692}"/>
          </ac:spMkLst>
        </pc:spChg>
        <pc:spChg chg="mod">
          <ac:chgData name="Laura Black" userId="2dfbc4d3-dc0e-444c-ab23-879dd108f778" providerId="ADAL" clId="{377A65A8-D427-6D4F-A0D7-2B6EB1BDEEA5}" dt="2025-11-19T08:48:18.345" v="1637"/>
          <ac:spMkLst>
            <pc:docMk/>
            <pc:sldMk cId="0" sldId="313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10:26.848" v="2289" actId="1076"/>
          <ac:spMkLst>
            <pc:docMk/>
            <pc:sldMk cId="0" sldId="313"/>
            <ac:spMk id="23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7:56.083" v="1630"/>
          <ac:cxnSpMkLst>
            <pc:docMk/>
            <pc:sldMk cId="0" sldId="313"/>
            <ac:cxnSpMk id="4" creationId="{E0001FB9-9B17-CCCB-8A07-B00BC7CAA41B}"/>
          </ac:cxnSpMkLst>
        </pc:cxnChg>
        <pc:cxnChg chg="add mod">
          <ac:chgData name="Laura Black" userId="2dfbc4d3-dc0e-444c-ab23-879dd108f778" providerId="ADAL" clId="{377A65A8-D427-6D4F-A0D7-2B6EB1BDEEA5}" dt="2025-11-19T08:47:56.083" v="1630"/>
          <ac:cxnSpMkLst>
            <pc:docMk/>
            <pc:sldMk cId="0" sldId="313"/>
            <ac:cxnSpMk id="7" creationId="{E69A1D32-CA61-6081-E9EC-9C7371CBFFCE}"/>
          </ac:cxnSpMkLst>
        </pc:cxnChg>
        <pc:cxnChg chg="add mod">
          <ac:chgData name="Laura Black" userId="2dfbc4d3-dc0e-444c-ab23-879dd108f778" providerId="ADAL" clId="{377A65A8-D427-6D4F-A0D7-2B6EB1BDEEA5}" dt="2025-11-19T09:09:46.683" v="2240"/>
          <ac:cxnSpMkLst>
            <pc:docMk/>
            <pc:sldMk cId="0" sldId="313"/>
            <ac:cxnSpMk id="8" creationId="{433FDD2E-CAB1-81BD-02BE-C3D725A3E422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0:35.170" v="2295" actId="20577"/>
        <pc:sldMkLst>
          <pc:docMk/>
          <pc:sldMk cId="0" sldId="314"/>
        </pc:sldMkLst>
        <pc:spChg chg="add mod">
          <ac:chgData name="Laura Black" userId="2dfbc4d3-dc0e-444c-ab23-879dd108f778" providerId="ADAL" clId="{377A65A8-D427-6D4F-A0D7-2B6EB1BDEEA5}" dt="2025-11-19T08:47:35.634" v="1616"/>
          <ac:spMkLst>
            <pc:docMk/>
            <pc:sldMk cId="0" sldId="314"/>
            <ac:spMk id="2" creationId="{2E2E4196-8A78-6FC5-C073-FBB3F22BA4C0}"/>
          </ac:spMkLst>
        </pc:spChg>
        <pc:spChg chg="add mod">
          <ac:chgData name="Laura Black" userId="2dfbc4d3-dc0e-444c-ab23-879dd108f778" providerId="ADAL" clId="{377A65A8-D427-6D4F-A0D7-2B6EB1BDEEA5}" dt="2025-11-19T08:47:39.682" v="1619" actId="20577"/>
          <ac:spMkLst>
            <pc:docMk/>
            <pc:sldMk cId="0" sldId="314"/>
            <ac:spMk id="3" creationId="{DAD1ECC1-88B1-33FA-03DF-3A1D8E189599}"/>
          </ac:spMkLst>
        </pc:spChg>
        <pc:spChg chg="add mod">
          <ac:chgData name="Laura Black" userId="2dfbc4d3-dc0e-444c-ab23-879dd108f778" providerId="ADAL" clId="{377A65A8-D427-6D4F-A0D7-2B6EB1BDEEA5}" dt="2025-11-19T08:47:35.634" v="1616"/>
          <ac:spMkLst>
            <pc:docMk/>
            <pc:sldMk cId="0" sldId="314"/>
            <ac:spMk id="5" creationId="{7F1B414F-70FF-75A8-1A99-E8D357911C02}"/>
          </ac:spMkLst>
        </pc:spChg>
        <pc:spChg chg="add mod">
          <ac:chgData name="Laura Black" userId="2dfbc4d3-dc0e-444c-ab23-879dd108f778" providerId="ADAL" clId="{377A65A8-D427-6D4F-A0D7-2B6EB1BDEEA5}" dt="2025-11-19T08:47:37.566" v="1618" actId="20577"/>
          <ac:spMkLst>
            <pc:docMk/>
            <pc:sldMk cId="0" sldId="314"/>
            <ac:spMk id="6" creationId="{F1EAF5E2-09F3-D030-6AF8-7A7BD2EC7176}"/>
          </ac:spMkLst>
        </pc:spChg>
        <pc:spChg chg="add mod">
          <ac:chgData name="Laura Black" userId="2dfbc4d3-dc0e-444c-ab23-879dd108f778" providerId="ADAL" clId="{377A65A8-D427-6D4F-A0D7-2B6EB1BDEEA5}" dt="2025-11-19T09:10:32.302" v="2291"/>
          <ac:spMkLst>
            <pc:docMk/>
            <pc:sldMk cId="0" sldId="314"/>
            <ac:spMk id="9" creationId="{756A6D46-16DA-8A2A-2EE7-0BBA4C05BC18}"/>
          </ac:spMkLst>
        </pc:spChg>
        <pc:spChg chg="add mod">
          <ac:chgData name="Laura Black" userId="2dfbc4d3-dc0e-444c-ab23-879dd108f778" providerId="ADAL" clId="{377A65A8-D427-6D4F-A0D7-2B6EB1BDEEA5}" dt="2025-11-19T09:10:35.170" v="2295" actId="20577"/>
          <ac:spMkLst>
            <pc:docMk/>
            <pc:sldMk cId="0" sldId="314"/>
            <ac:spMk id="10" creationId="{201E4853-7086-144D-1CFB-28F27B71069D}"/>
          </ac:spMkLst>
        </pc:spChg>
        <pc:spChg chg="mod">
          <ac:chgData name="Laura Black" userId="2dfbc4d3-dc0e-444c-ab23-879dd108f778" providerId="ADAL" clId="{377A65A8-D427-6D4F-A0D7-2B6EB1BDEEA5}" dt="2025-11-19T08:47:44.030" v="1623" actId="20577"/>
          <ac:spMkLst>
            <pc:docMk/>
            <pc:sldMk cId="0" sldId="314"/>
            <ac:spMk id="18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7:35.634" v="1616"/>
          <ac:cxnSpMkLst>
            <pc:docMk/>
            <pc:sldMk cId="0" sldId="314"/>
            <ac:cxnSpMk id="4" creationId="{E3A58890-BA90-41C3-1CF3-AB330D25EDA1}"/>
          </ac:cxnSpMkLst>
        </pc:cxnChg>
        <pc:cxnChg chg="add mod">
          <ac:chgData name="Laura Black" userId="2dfbc4d3-dc0e-444c-ab23-879dd108f778" providerId="ADAL" clId="{377A65A8-D427-6D4F-A0D7-2B6EB1BDEEA5}" dt="2025-11-19T08:47:35.634" v="1616"/>
          <ac:cxnSpMkLst>
            <pc:docMk/>
            <pc:sldMk cId="0" sldId="314"/>
            <ac:cxnSpMk id="7" creationId="{D74ACA57-DFA1-4B66-32FE-62D40EF22403}"/>
          </ac:cxnSpMkLst>
        </pc:cxnChg>
        <pc:cxnChg chg="add mod">
          <ac:chgData name="Laura Black" userId="2dfbc4d3-dc0e-444c-ab23-879dd108f778" providerId="ADAL" clId="{377A65A8-D427-6D4F-A0D7-2B6EB1BDEEA5}" dt="2025-11-19T09:10:32.302" v="2291"/>
          <ac:cxnSpMkLst>
            <pc:docMk/>
            <pc:sldMk cId="0" sldId="314"/>
            <ac:cxnSpMk id="8" creationId="{512D84E1-11D9-362F-B5F4-4150EAD0419F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11:18:43.139" v="2349" actId="20577"/>
        <pc:sldMkLst>
          <pc:docMk/>
          <pc:sldMk cId="0" sldId="315"/>
        </pc:sldMkLst>
        <pc:spChg chg="add mod">
          <ac:chgData name="Laura Black" userId="2dfbc4d3-dc0e-444c-ab23-879dd108f778" providerId="ADAL" clId="{377A65A8-D427-6D4F-A0D7-2B6EB1BDEEA5}" dt="2025-11-19T08:47:28.303" v="1614"/>
          <ac:spMkLst>
            <pc:docMk/>
            <pc:sldMk cId="0" sldId="315"/>
            <ac:spMk id="2" creationId="{C86252AD-4B25-4C99-1D69-510270EF3519}"/>
          </ac:spMkLst>
        </pc:spChg>
        <pc:spChg chg="add mod">
          <ac:chgData name="Laura Black" userId="2dfbc4d3-dc0e-444c-ab23-879dd108f778" providerId="ADAL" clId="{377A65A8-D427-6D4F-A0D7-2B6EB1BDEEA5}" dt="2025-11-19T08:47:28.303" v="1614"/>
          <ac:spMkLst>
            <pc:docMk/>
            <pc:sldMk cId="0" sldId="315"/>
            <ac:spMk id="3" creationId="{C37861C7-0AAF-0566-3149-EC10AFC74F1D}"/>
          </ac:spMkLst>
        </pc:spChg>
        <pc:spChg chg="add mod">
          <ac:chgData name="Laura Black" userId="2dfbc4d3-dc0e-444c-ab23-879dd108f778" providerId="ADAL" clId="{377A65A8-D427-6D4F-A0D7-2B6EB1BDEEA5}" dt="2025-11-19T08:47:28.303" v="1614"/>
          <ac:spMkLst>
            <pc:docMk/>
            <pc:sldMk cId="0" sldId="315"/>
            <ac:spMk id="5" creationId="{B08634CE-B033-72DC-6200-F7CCF71538E4}"/>
          </ac:spMkLst>
        </pc:spChg>
        <pc:spChg chg="add mod">
          <ac:chgData name="Laura Black" userId="2dfbc4d3-dc0e-444c-ab23-879dd108f778" providerId="ADAL" clId="{377A65A8-D427-6D4F-A0D7-2B6EB1BDEEA5}" dt="2025-11-19T08:47:28.303" v="1614"/>
          <ac:spMkLst>
            <pc:docMk/>
            <pc:sldMk cId="0" sldId="315"/>
            <ac:spMk id="6" creationId="{5A87F5CE-226F-95C8-CCCB-6557B564891B}"/>
          </ac:spMkLst>
        </pc:spChg>
        <pc:spChg chg="add mod">
          <ac:chgData name="Laura Black" userId="2dfbc4d3-dc0e-444c-ab23-879dd108f778" providerId="ADAL" clId="{377A65A8-D427-6D4F-A0D7-2B6EB1BDEEA5}" dt="2025-11-19T09:10:44.112" v="2298"/>
          <ac:spMkLst>
            <pc:docMk/>
            <pc:sldMk cId="0" sldId="315"/>
            <ac:spMk id="10" creationId="{90A66D52-49D8-FF6E-DDD0-204A743CF87F}"/>
          </ac:spMkLst>
        </pc:spChg>
        <pc:spChg chg="add mod">
          <ac:chgData name="Laura Black" userId="2dfbc4d3-dc0e-444c-ab23-879dd108f778" providerId="ADAL" clId="{377A65A8-D427-6D4F-A0D7-2B6EB1BDEEA5}" dt="2025-11-19T09:10:47.712" v="2302" actId="20577"/>
          <ac:spMkLst>
            <pc:docMk/>
            <pc:sldMk cId="0" sldId="315"/>
            <ac:spMk id="11" creationId="{9794F87A-79D9-7B4C-E558-6421E2E33830}"/>
          </ac:spMkLst>
        </pc:spChg>
        <pc:spChg chg="mod">
          <ac:chgData name="Laura Black" userId="2dfbc4d3-dc0e-444c-ab23-879dd108f778" providerId="ADAL" clId="{377A65A8-D427-6D4F-A0D7-2B6EB1BDEEA5}" dt="2025-11-19T11:18:43.139" v="2349" actId="20577"/>
          <ac:spMkLst>
            <pc:docMk/>
            <pc:sldMk cId="0" sldId="315"/>
            <ac:spMk id="18" creationId="{00000000-0000-0000-0000-000000000000}"/>
          </ac:spMkLst>
        </pc:spChg>
        <pc:spChg chg="mod">
          <ac:chgData name="Laura Black" userId="2dfbc4d3-dc0e-444c-ab23-879dd108f778" providerId="ADAL" clId="{377A65A8-D427-6D4F-A0D7-2B6EB1BDEEA5}" dt="2025-11-19T09:10:39.763" v="2296" actId="20577"/>
          <ac:spMkLst>
            <pc:docMk/>
            <pc:sldMk cId="0" sldId="315"/>
            <ac:spMk id="23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7:28.303" v="1614"/>
          <ac:cxnSpMkLst>
            <pc:docMk/>
            <pc:sldMk cId="0" sldId="315"/>
            <ac:cxnSpMk id="4" creationId="{22FDD26B-E827-8AFC-26D3-373B1E75F022}"/>
          </ac:cxnSpMkLst>
        </pc:cxnChg>
        <pc:cxnChg chg="add mod">
          <ac:chgData name="Laura Black" userId="2dfbc4d3-dc0e-444c-ab23-879dd108f778" providerId="ADAL" clId="{377A65A8-D427-6D4F-A0D7-2B6EB1BDEEA5}" dt="2025-11-19T08:47:28.303" v="1614"/>
          <ac:cxnSpMkLst>
            <pc:docMk/>
            <pc:sldMk cId="0" sldId="315"/>
            <ac:cxnSpMk id="7" creationId="{A00C13D4-65AC-2B51-E849-283308ADE35B}"/>
          </ac:cxnSpMkLst>
        </pc:cxnChg>
        <pc:cxnChg chg="add mod">
          <ac:chgData name="Laura Black" userId="2dfbc4d3-dc0e-444c-ab23-879dd108f778" providerId="ADAL" clId="{377A65A8-D427-6D4F-A0D7-2B6EB1BDEEA5}" dt="2025-11-19T09:10:44.112" v="2298"/>
          <ac:cxnSpMkLst>
            <pc:docMk/>
            <pc:sldMk cId="0" sldId="315"/>
            <ac:cxnSpMk id="8" creationId="{FD2A8A8A-B0ED-7324-6BF9-7034BF857C67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1:13.608" v="2314" actId="1076"/>
        <pc:sldMkLst>
          <pc:docMk/>
          <pc:sldMk cId="0" sldId="316"/>
        </pc:sldMkLst>
        <pc:spChg chg="add mod">
          <ac:chgData name="Laura Black" userId="2dfbc4d3-dc0e-444c-ab23-879dd108f778" providerId="ADAL" clId="{377A65A8-D427-6D4F-A0D7-2B6EB1BDEEA5}" dt="2025-11-19T08:47:14.125" v="1607"/>
          <ac:spMkLst>
            <pc:docMk/>
            <pc:sldMk cId="0" sldId="316"/>
            <ac:spMk id="2" creationId="{A9579475-EF4C-D17A-3833-883B2E4ABEAF}"/>
          </ac:spMkLst>
        </pc:spChg>
        <pc:spChg chg="add mod">
          <ac:chgData name="Laura Black" userId="2dfbc4d3-dc0e-444c-ab23-879dd108f778" providerId="ADAL" clId="{377A65A8-D427-6D4F-A0D7-2B6EB1BDEEA5}" dt="2025-11-19T08:47:21.485" v="1611" actId="20577"/>
          <ac:spMkLst>
            <pc:docMk/>
            <pc:sldMk cId="0" sldId="316"/>
            <ac:spMk id="3" creationId="{41BCEDC4-C7F4-13A2-3820-80319405FAB0}"/>
          </ac:spMkLst>
        </pc:spChg>
        <pc:spChg chg="add mod">
          <ac:chgData name="Laura Black" userId="2dfbc4d3-dc0e-444c-ab23-879dd108f778" providerId="ADAL" clId="{377A65A8-D427-6D4F-A0D7-2B6EB1BDEEA5}" dt="2025-11-19T08:47:18.991" v="1609" actId="1076"/>
          <ac:spMkLst>
            <pc:docMk/>
            <pc:sldMk cId="0" sldId="316"/>
            <ac:spMk id="5" creationId="{0530571D-EFAD-97C9-30D5-C09C5B210ECF}"/>
          </ac:spMkLst>
        </pc:spChg>
        <pc:spChg chg="add mod">
          <ac:chgData name="Laura Black" userId="2dfbc4d3-dc0e-444c-ab23-879dd108f778" providerId="ADAL" clId="{377A65A8-D427-6D4F-A0D7-2B6EB1BDEEA5}" dt="2025-11-19T08:47:20.424" v="1610" actId="20577"/>
          <ac:spMkLst>
            <pc:docMk/>
            <pc:sldMk cId="0" sldId="316"/>
            <ac:spMk id="6" creationId="{23A048DF-88C7-DB26-3F9E-E75768C43598}"/>
          </ac:spMkLst>
        </pc:spChg>
        <pc:spChg chg="add mod">
          <ac:chgData name="Laura Black" userId="2dfbc4d3-dc0e-444c-ab23-879dd108f778" providerId="ADAL" clId="{377A65A8-D427-6D4F-A0D7-2B6EB1BDEEA5}" dt="2025-11-19T09:11:04.701" v="2312" actId="1035"/>
          <ac:spMkLst>
            <pc:docMk/>
            <pc:sldMk cId="0" sldId="316"/>
            <ac:spMk id="9" creationId="{C810B545-C8C1-9B71-5A01-AD7AA4B54987}"/>
          </ac:spMkLst>
        </pc:spChg>
        <pc:spChg chg="add mod">
          <ac:chgData name="Laura Black" userId="2dfbc4d3-dc0e-444c-ab23-879dd108f778" providerId="ADAL" clId="{377A65A8-D427-6D4F-A0D7-2B6EB1BDEEA5}" dt="2025-11-19T09:11:00.760" v="2311" actId="20577"/>
          <ac:spMkLst>
            <pc:docMk/>
            <pc:sldMk cId="0" sldId="316"/>
            <ac:spMk id="10" creationId="{42D9B856-E67F-F4B4-6706-30A21E35B2BF}"/>
          </ac:spMkLst>
        </pc:spChg>
        <pc:spChg chg="mod">
          <ac:chgData name="Laura Black" userId="2dfbc4d3-dc0e-444c-ab23-879dd108f778" providerId="ADAL" clId="{377A65A8-D427-6D4F-A0D7-2B6EB1BDEEA5}" dt="2025-11-19T09:11:13.608" v="2314" actId="1076"/>
          <ac:spMkLst>
            <pc:docMk/>
            <pc:sldMk cId="0" sldId="316"/>
            <ac:spMk id="23" creationId="{00000000-0000-0000-0000-000000000000}"/>
          </ac:spMkLst>
        </pc:spChg>
        <pc:cxnChg chg="add mod">
          <ac:chgData name="Laura Black" userId="2dfbc4d3-dc0e-444c-ab23-879dd108f778" providerId="ADAL" clId="{377A65A8-D427-6D4F-A0D7-2B6EB1BDEEA5}" dt="2025-11-19T08:47:14.125" v="1607"/>
          <ac:cxnSpMkLst>
            <pc:docMk/>
            <pc:sldMk cId="0" sldId="316"/>
            <ac:cxnSpMk id="4" creationId="{E028D12E-E6CE-58D2-A432-FA3CD2765F77}"/>
          </ac:cxnSpMkLst>
        </pc:cxnChg>
        <pc:cxnChg chg="add mod">
          <ac:chgData name="Laura Black" userId="2dfbc4d3-dc0e-444c-ab23-879dd108f778" providerId="ADAL" clId="{377A65A8-D427-6D4F-A0D7-2B6EB1BDEEA5}" dt="2025-11-19T08:47:18.991" v="1609" actId="1076"/>
          <ac:cxnSpMkLst>
            <pc:docMk/>
            <pc:sldMk cId="0" sldId="316"/>
            <ac:cxnSpMk id="7" creationId="{FC9B0253-A25B-2DE3-58F8-F9F7DD9140D5}"/>
          </ac:cxnSpMkLst>
        </pc:cxnChg>
        <pc:cxnChg chg="add mod">
          <ac:chgData name="Laura Black" userId="2dfbc4d3-dc0e-444c-ab23-879dd108f778" providerId="ADAL" clId="{377A65A8-D427-6D4F-A0D7-2B6EB1BDEEA5}" dt="2025-11-19T09:10:54.982" v="2304"/>
          <ac:cxnSpMkLst>
            <pc:docMk/>
            <pc:sldMk cId="0" sldId="316"/>
            <ac:cxnSpMk id="8" creationId="{51A58C96-696E-55E5-DF74-AC2160274453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1:29.529" v="2321" actId="478"/>
        <pc:sldMkLst>
          <pc:docMk/>
          <pc:sldMk cId="0" sldId="317"/>
        </pc:sldMkLst>
        <pc:spChg chg="add mod">
          <ac:chgData name="Laura Black" userId="2dfbc4d3-dc0e-444c-ab23-879dd108f778" providerId="ADAL" clId="{377A65A8-D427-6D4F-A0D7-2B6EB1BDEEA5}" dt="2025-11-19T08:47:05.003" v="1602"/>
          <ac:spMkLst>
            <pc:docMk/>
            <pc:sldMk cId="0" sldId="317"/>
            <ac:spMk id="2" creationId="{97ADAA2B-AC33-62C4-4371-F2F39C13226C}"/>
          </ac:spMkLst>
        </pc:spChg>
        <pc:spChg chg="add mod">
          <ac:chgData name="Laura Black" userId="2dfbc4d3-dc0e-444c-ab23-879dd108f778" providerId="ADAL" clId="{377A65A8-D427-6D4F-A0D7-2B6EB1BDEEA5}" dt="2025-11-19T08:47:05.003" v="1602"/>
          <ac:spMkLst>
            <pc:docMk/>
            <pc:sldMk cId="0" sldId="317"/>
            <ac:spMk id="3" creationId="{18ACF2A4-57EF-AA35-214E-06AB992731A6}"/>
          </ac:spMkLst>
        </pc:spChg>
        <pc:spChg chg="add mod">
          <ac:chgData name="Laura Black" userId="2dfbc4d3-dc0e-444c-ab23-879dd108f778" providerId="ADAL" clId="{377A65A8-D427-6D4F-A0D7-2B6EB1BDEEA5}" dt="2025-11-19T08:47:10.215" v="1604" actId="1076"/>
          <ac:spMkLst>
            <pc:docMk/>
            <pc:sldMk cId="0" sldId="317"/>
            <ac:spMk id="5" creationId="{24A0A921-0699-FA45-1ADE-91BEE8C74B24}"/>
          </ac:spMkLst>
        </pc:spChg>
        <pc:spChg chg="add mod">
          <ac:chgData name="Laura Black" userId="2dfbc4d3-dc0e-444c-ab23-879dd108f778" providerId="ADAL" clId="{377A65A8-D427-6D4F-A0D7-2B6EB1BDEEA5}" dt="2025-11-19T08:47:10.215" v="1604" actId="1076"/>
          <ac:spMkLst>
            <pc:docMk/>
            <pc:sldMk cId="0" sldId="317"/>
            <ac:spMk id="6" creationId="{31C8A75C-6C76-BDC5-41B7-C2FA8DFEA6DE}"/>
          </ac:spMkLst>
        </pc:spChg>
        <pc:spChg chg="add mod">
          <ac:chgData name="Laura Black" userId="2dfbc4d3-dc0e-444c-ab23-879dd108f778" providerId="ADAL" clId="{377A65A8-D427-6D4F-A0D7-2B6EB1BDEEA5}" dt="2025-11-19T09:11:22.434" v="2316"/>
          <ac:spMkLst>
            <pc:docMk/>
            <pc:sldMk cId="0" sldId="317"/>
            <ac:spMk id="9" creationId="{4858E5F3-D845-C624-F9FB-89158E05848B}"/>
          </ac:spMkLst>
        </pc:spChg>
        <pc:spChg chg="add mod">
          <ac:chgData name="Laura Black" userId="2dfbc4d3-dc0e-444c-ab23-879dd108f778" providerId="ADAL" clId="{377A65A8-D427-6D4F-A0D7-2B6EB1BDEEA5}" dt="2025-11-19T09:11:26.845" v="2320" actId="20577"/>
          <ac:spMkLst>
            <pc:docMk/>
            <pc:sldMk cId="0" sldId="317"/>
            <ac:spMk id="10" creationId="{A8B76714-1484-BFC0-5934-D589E30942DF}"/>
          </ac:spMkLst>
        </pc:spChg>
        <pc:cxnChg chg="add mod">
          <ac:chgData name="Laura Black" userId="2dfbc4d3-dc0e-444c-ab23-879dd108f778" providerId="ADAL" clId="{377A65A8-D427-6D4F-A0D7-2B6EB1BDEEA5}" dt="2025-11-19T08:47:05.003" v="1602"/>
          <ac:cxnSpMkLst>
            <pc:docMk/>
            <pc:sldMk cId="0" sldId="317"/>
            <ac:cxnSpMk id="4" creationId="{E6E4DAB0-AC08-5158-608A-1409CFEF5113}"/>
          </ac:cxnSpMkLst>
        </pc:cxnChg>
        <pc:cxnChg chg="add mod">
          <ac:chgData name="Laura Black" userId="2dfbc4d3-dc0e-444c-ab23-879dd108f778" providerId="ADAL" clId="{377A65A8-D427-6D4F-A0D7-2B6EB1BDEEA5}" dt="2025-11-19T08:47:10.215" v="1604" actId="1076"/>
          <ac:cxnSpMkLst>
            <pc:docMk/>
            <pc:sldMk cId="0" sldId="317"/>
            <ac:cxnSpMk id="7" creationId="{702C7F8B-E335-C8C4-C6F4-48FFD171DDBA}"/>
          </ac:cxnSpMkLst>
        </pc:cxnChg>
        <pc:cxnChg chg="add mod">
          <ac:chgData name="Laura Black" userId="2dfbc4d3-dc0e-444c-ab23-879dd108f778" providerId="ADAL" clId="{377A65A8-D427-6D4F-A0D7-2B6EB1BDEEA5}" dt="2025-11-19T09:11:22.434" v="2316"/>
          <ac:cxnSpMkLst>
            <pc:docMk/>
            <pc:sldMk cId="0" sldId="317"/>
            <ac:cxnSpMk id="8" creationId="{3968D05D-AC28-E327-3179-5EAA8A691398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1:41.799" v="2332" actId="478"/>
        <pc:sldMkLst>
          <pc:docMk/>
          <pc:sldMk cId="0" sldId="318"/>
        </pc:sldMkLst>
        <pc:spChg chg="add mod">
          <ac:chgData name="Laura Black" userId="2dfbc4d3-dc0e-444c-ab23-879dd108f778" providerId="ADAL" clId="{377A65A8-D427-6D4F-A0D7-2B6EB1BDEEA5}" dt="2025-11-19T08:46:27.328" v="1596" actId="1076"/>
          <ac:spMkLst>
            <pc:docMk/>
            <pc:sldMk cId="0" sldId="318"/>
            <ac:spMk id="2" creationId="{40427A60-8CEC-A4CD-8A4F-273A436B9341}"/>
          </ac:spMkLst>
        </pc:spChg>
        <pc:spChg chg="add mod">
          <ac:chgData name="Laura Black" userId="2dfbc4d3-dc0e-444c-ab23-879dd108f778" providerId="ADAL" clId="{377A65A8-D427-6D4F-A0D7-2B6EB1BDEEA5}" dt="2025-11-19T08:46:27.328" v="1596" actId="1076"/>
          <ac:spMkLst>
            <pc:docMk/>
            <pc:sldMk cId="0" sldId="318"/>
            <ac:spMk id="3" creationId="{AFBDB29F-AF42-7FB8-7C50-441A94C20066}"/>
          </ac:spMkLst>
        </pc:spChg>
        <pc:spChg chg="add mod">
          <ac:chgData name="Laura Black" userId="2dfbc4d3-dc0e-444c-ab23-879dd108f778" providerId="ADAL" clId="{377A65A8-D427-6D4F-A0D7-2B6EB1BDEEA5}" dt="2025-11-19T08:46:56.463" v="1599" actId="1076"/>
          <ac:spMkLst>
            <pc:docMk/>
            <pc:sldMk cId="0" sldId="318"/>
            <ac:spMk id="11" creationId="{8D467F6B-EA80-91FF-597E-12198F4BF2D6}"/>
          </ac:spMkLst>
        </pc:spChg>
        <pc:spChg chg="add mod">
          <ac:chgData name="Laura Black" userId="2dfbc4d3-dc0e-444c-ab23-879dd108f778" providerId="ADAL" clId="{377A65A8-D427-6D4F-A0D7-2B6EB1BDEEA5}" dt="2025-11-19T08:46:56.463" v="1599" actId="1076"/>
          <ac:spMkLst>
            <pc:docMk/>
            <pc:sldMk cId="0" sldId="318"/>
            <ac:spMk id="12" creationId="{775DB3F1-966A-D0F0-205B-5E5F2FA73052}"/>
          </ac:spMkLst>
        </pc:spChg>
        <pc:spChg chg="add mod">
          <ac:chgData name="Laura Black" userId="2dfbc4d3-dc0e-444c-ab23-879dd108f778" providerId="ADAL" clId="{377A65A8-D427-6D4F-A0D7-2B6EB1BDEEA5}" dt="2025-11-19T09:11:33.145" v="2323"/>
          <ac:spMkLst>
            <pc:docMk/>
            <pc:sldMk cId="0" sldId="318"/>
            <ac:spMk id="15" creationId="{872F4BC8-8F93-1A86-C2C4-1D65EEDB790D}"/>
          </ac:spMkLst>
        </pc:spChg>
        <pc:spChg chg="add mod">
          <ac:chgData name="Laura Black" userId="2dfbc4d3-dc0e-444c-ab23-879dd108f778" providerId="ADAL" clId="{377A65A8-D427-6D4F-A0D7-2B6EB1BDEEA5}" dt="2025-11-19T09:11:40.210" v="2331" actId="20577"/>
          <ac:spMkLst>
            <pc:docMk/>
            <pc:sldMk cId="0" sldId="318"/>
            <ac:spMk id="16" creationId="{EBB8575F-1173-A734-9632-088E0012E672}"/>
          </ac:spMkLst>
        </pc:spChg>
        <pc:cxnChg chg="add mod">
          <ac:chgData name="Laura Black" userId="2dfbc4d3-dc0e-444c-ab23-879dd108f778" providerId="ADAL" clId="{377A65A8-D427-6D4F-A0D7-2B6EB1BDEEA5}" dt="2025-11-19T08:46:27.328" v="1596" actId="1076"/>
          <ac:cxnSpMkLst>
            <pc:docMk/>
            <pc:sldMk cId="0" sldId="318"/>
            <ac:cxnSpMk id="4" creationId="{DDFB2745-1B4E-F04C-F4DD-DEE22DE78DEC}"/>
          </ac:cxnSpMkLst>
        </pc:cxnChg>
        <pc:cxnChg chg="add mod">
          <ac:chgData name="Laura Black" userId="2dfbc4d3-dc0e-444c-ab23-879dd108f778" providerId="ADAL" clId="{377A65A8-D427-6D4F-A0D7-2B6EB1BDEEA5}" dt="2025-11-19T08:46:56.463" v="1599" actId="1076"/>
          <ac:cxnSpMkLst>
            <pc:docMk/>
            <pc:sldMk cId="0" sldId="318"/>
            <ac:cxnSpMk id="13" creationId="{4C96C50C-D487-BC77-920A-33D3C10B4676}"/>
          </ac:cxnSpMkLst>
        </pc:cxnChg>
        <pc:cxnChg chg="add mod">
          <ac:chgData name="Laura Black" userId="2dfbc4d3-dc0e-444c-ab23-879dd108f778" providerId="ADAL" clId="{377A65A8-D427-6D4F-A0D7-2B6EB1BDEEA5}" dt="2025-11-19T09:11:33.145" v="2323"/>
          <ac:cxnSpMkLst>
            <pc:docMk/>
            <pc:sldMk cId="0" sldId="318"/>
            <ac:cxnSpMk id="14" creationId="{24635797-1C71-FD36-31E6-47BB38FAC3C5}"/>
          </ac:cxnSpMkLst>
        </pc:cxnChg>
      </pc:sldChg>
      <pc:sldChg chg="addSp delSp modSp mod">
        <pc:chgData name="Laura Black" userId="2dfbc4d3-dc0e-444c-ab23-879dd108f778" providerId="ADAL" clId="{377A65A8-D427-6D4F-A0D7-2B6EB1BDEEA5}" dt="2025-11-19T09:14:14.231" v="2344" actId="14100"/>
        <pc:sldMkLst>
          <pc:docMk/>
          <pc:sldMk cId="830398561" sldId="319"/>
        </pc:sldMkLst>
        <pc:picChg chg="add mod">
          <ac:chgData name="Laura Black" userId="2dfbc4d3-dc0e-444c-ab23-879dd108f778" providerId="ADAL" clId="{377A65A8-D427-6D4F-A0D7-2B6EB1BDEEA5}" dt="2025-11-19T09:14:14.231" v="2344" actId="14100"/>
          <ac:picMkLst>
            <pc:docMk/>
            <pc:sldMk cId="830398561" sldId="319"/>
            <ac:picMk id="5" creationId="{83DD4C5B-3C1C-1A20-05ED-2832C62ACE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0FB0-FF96-154C-B73E-E7D4FB079EE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4CDF-A1D0-B940-B152-0818FC4A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4CDF-A1D0-B940-B152-0818FC4AE2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4CDF-A1D0-B940-B152-0818FC4AE2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6ADBDE-C54F-5DE9-EAC7-F1004442D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8321995" cy="10267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AA0EF-910C-8173-431F-168BA08A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rectangular fram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83DD4C5B-3C1C-1A20-05ED-2832C62A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8288000" cy="102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84B38883-8BC4-94AF-A5B1-009958ECB6CF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61E2B6FE-5094-CC93-4651-4F574E2A151D}"/>
              </a:ext>
            </a:extLst>
          </p:cNvPr>
          <p:cNvSpPr txBox="1"/>
          <p:nvPr/>
        </p:nvSpPr>
        <p:spPr>
          <a:xfrm>
            <a:off x="1250253" y="3192913"/>
            <a:ext cx="1300050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 6, 9, 12, __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43 - 10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 + 5 + 3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What is the value of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the 1 in this number?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38.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73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C2F5F91C-41D1-B163-A59C-6382752F6DDD}"/>
              </a:ext>
            </a:extLst>
          </p:cNvPr>
          <p:cNvSpPr txBox="1"/>
          <p:nvPr/>
        </p:nvSpPr>
        <p:spPr>
          <a:xfrm>
            <a:off x="5323678" y="3192913"/>
            <a:ext cx="12553367" cy="601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/>
          </a:p>
          <a:p>
            <a:pPr algn="l">
              <a:lnSpc>
                <a:spcPts val="7621"/>
              </a:lnSpc>
            </a:pPr>
            <a:r>
              <a:rPr lang="en-US" sz="36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Minus 1 ten from the 4 tens. Ones stay the same.</a:t>
            </a:r>
          </a:p>
          <a:p>
            <a:pPr algn="l">
              <a:lnSpc>
                <a:spcPts val="7621"/>
              </a:lnSpc>
            </a:pPr>
            <a:r>
              <a:rPr lang="en-US" sz="36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Double 5 then add 3.</a:t>
            </a:r>
          </a:p>
          <a:p>
            <a:pPr algn="l">
              <a:lnSpc>
                <a:spcPts val="8239"/>
              </a:lnSpc>
            </a:pPr>
            <a:endParaRPr lang="en-US" sz="36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6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6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FA5878AE-2726-CB83-9F81-F8DAA6F5D0B0}"/>
              </a:ext>
            </a:extLst>
          </p:cNvPr>
          <p:cNvSpPr txBox="1"/>
          <p:nvPr/>
        </p:nvSpPr>
        <p:spPr>
          <a:xfrm>
            <a:off x="171817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3F525257-0DC2-374E-F010-DE711AE1E6AC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3, 6, 9, 12,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15</a:t>
            </a:r>
            <a:endParaRPr lang="en-US" sz="395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43 - 10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33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+ 5 + 3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What is the value of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the 1 in this number?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38. 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100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73 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Seventy-three</a:t>
            </a:r>
            <a:endParaRPr lang="en-US" sz="3950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7">
            <a:extLst>
              <a:ext uri="{FF2B5EF4-FFF2-40B4-BE49-F238E27FC236}">
                <a16:creationId xmlns:a16="http://schemas.microsoft.com/office/drawing/2014/main" id="{34F835E4-CFD9-AB99-42A2-8FA8ABBE9295}"/>
              </a:ext>
            </a:extLst>
          </p:cNvPr>
          <p:cNvSpPr txBox="1"/>
          <p:nvPr/>
        </p:nvSpPr>
        <p:spPr>
          <a:xfrm>
            <a:off x="6370663" y="2775219"/>
            <a:ext cx="1073144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sz="3660"/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4 - 3 to help.</a:t>
            </a:r>
          </a:p>
          <a:p>
            <a:pPr algn="l">
              <a:lnSpc>
                <a:spcPts val="8239"/>
              </a:lnSpc>
            </a:pPr>
            <a:endParaRPr lang="en-US" sz="366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Split 8 into 2 equal groups.</a:t>
            </a:r>
          </a:p>
        </p:txBody>
      </p:sp>
      <p:sp>
        <p:nvSpPr>
          <p:cNvPr id="72" name="TextBox 18">
            <a:extLst>
              <a:ext uri="{FF2B5EF4-FFF2-40B4-BE49-F238E27FC236}">
                <a16:creationId xmlns:a16="http://schemas.microsoft.com/office/drawing/2014/main" id="{1D8FC61B-987F-F8D1-0D96-1A8CC541D2B8}"/>
              </a:ext>
            </a:extLst>
          </p:cNvPr>
          <p:cNvSpPr txBox="1"/>
          <p:nvPr/>
        </p:nvSpPr>
        <p:spPr>
          <a:xfrm>
            <a:off x="1583063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</a:t>
            </a: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A24AFA20-E2A6-59DE-7001-3797E1161F87}"/>
              </a:ext>
            </a:extLst>
          </p:cNvPr>
          <p:cNvSpPr txBox="1"/>
          <p:nvPr/>
        </p:nvSpPr>
        <p:spPr>
          <a:xfrm>
            <a:off x="1250253" y="2775219"/>
            <a:ext cx="430942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+ 9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40 - 30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x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Half of 8 = 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C510EBF0-4F9D-A340-174D-6CD9513232F9}"/>
              </a:ext>
            </a:extLst>
          </p:cNvPr>
          <p:cNvGrpSpPr/>
          <p:nvPr/>
        </p:nvGrpSpPr>
        <p:grpSpPr>
          <a:xfrm>
            <a:off x="6400800" y="7081790"/>
            <a:ext cx="819150" cy="819150"/>
            <a:chOff x="0" y="0"/>
            <a:chExt cx="812800" cy="812800"/>
          </a:xfrm>
        </p:grpSpPr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03B7EF59-1C2E-1DA0-E786-794066C6E3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471B98FA-45CE-3366-C202-DCEBA04311B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23">
            <a:extLst>
              <a:ext uri="{FF2B5EF4-FFF2-40B4-BE49-F238E27FC236}">
                <a16:creationId xmlns:a16="http://schemas.microsoft.com/office/drawing/2014/main" id="{FB86EAC8-F6A5-6820-AFDF-5AA7091CFB19}"/>
              </a:ext>
            </a:extLst>
          </p:cNvPr>
          <p:cNvGrpSpPr/>
          <p:nvPr/>
        </p:nvGrpSpPr>
        <p:grpSpPr>
          <a:xfrm>
            <a:off x="7515225" y="7081790"/>
            <a:ext cx="819150" cy="819150"/>
            <a:chOff x="0" y="0"/>
            <a:chExt cx="812800" cy="812800"/>
          </a:xfrm>
        </p:grpSpPr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6B07531C-08C2-47B1-3FE5-33430352F4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25">
              <a:extLst>
                <a:ext uri="{FF2B5EF4-FFF2-40B4-BE49-F238E27FC236}">
                  <a16:creationId xmlns:a16="http://schemas.microsoft.com/office/drawing/2014/main" id="{35C3FE75-79F9-F471-5542-316B1330527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0" name="Group 26">
            <a:extLst>
              <a:ext uri="{FF2B5EF4-FFF2-40B4-BE49-F238E27FC236}">
                <a16:creationId xmlns:a16="http://schemas.microsoft.com/office/drawing/2014/main" id="{702843CC-8477-5FC3-3E81-B75C86C38E14}"/>
              </a:ext>
            </a:extLst>
          </p:cNvPr>
          <p:cNvGrpSpPr/>
          <p:nvPr/>
        </p:nvGrpSpPr>
        <p:grpSpPr>
          <a:xfrm>
            <a:off x="9640904" y="7081790"/>
            <a:ext cx="819150" cy="819150"/>
            <a:chOff x="0" y="0"/>
            <a:chExt cx="812800" cy="812800"/>
          </a:xfrm>
        </p:grpSpPr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07BB9FF5-C4FB-2D24-6D1D-B1EF6C8239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28">
              <a:extLst>
                <a:ext uri="{FF2B5EF4-FFF2-40B4-BE49-F238E27FC236}">
                  <a16:creationId xmlns:a16="http://schemas.microsoft.com/office/drawing/2014/main" id="{13D7F884-7864-E8A4-B914-B910C97A54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3" name="Group 29">
            <a:extLst>
              <a:ext uri="{FF2B5EF4-FFF2-40B4-BE49-F238E27FC236}">
                <a16:creationId xmlns:a16="http://schemas.microsoft.com/office/drawing/2014/main" id="{405A2CD4-A3F5-9CA2-7261-84C85594D654}"/>
              </a:ext>
            </a:extLst>
          </p:cNvPr>
          <p:cNvGrpSpPr/>
          <p:nvPr/>
        </p:nvGrpSpPr>
        <p:grpSpPr>
          <a:xfrm>
            <a:off x="8590908" y="7081790"/>
            <a:ext cx="819150" cy="819150"/>
            <a:chOff x="0" y="0"/>
            <a:chExt cx="812800" cy="812800"/>
          </a:xfrm>
        </p:grpSpPr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71B5D7B1-0F8E-9158-0BD2-4A9FC189E2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31">
              <a:extLst>
                <a:ext uri="{FF2B5EF4-FFF2-40B4-BE49-F238E27FC236}">
                  <a16:creationId xmlns:a16="http://schemas.microsoft.com/office/drawing/2014/main" id="{EDE3CAAA-FA8D-6266-51B4-96BB2909CA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6" name="Group 32">
            <a:extLst>
              <a:ext uri="{FF2B5EF4-FFF2-40B4-BE49-F238E27FC236}">
                <a16:creationId xmlns:a16="http://schemas.microsoft.com/office/drawing/2014/main" id="{5E0F375A-C5F6-6CDC-3010-92981EC7F9A3}"/>
              </a:ext>
            </a:extLst>
          </p:cNvPr>
          <p:cNvGrpSpPr/>
          <p:nvPr/>
        </p:nvGrpSpPr>
        <p:grpSpPr>
          <a:xfrm>
            <a:off x="8629650" y="7996840"/>
            <a:ext cx="819150" cy="819150"/>
            <a:chOff x="0" y="0"/>
            <a:chExt cx="812800" cy="812800"/>
          </a:xfrm>
        </p:grpSpPr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381ADF03-54B2-489F-FACA-D41C9053F5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Box 34">
              <a:extLst>
                <a:ext uri="{FF2B5EF4-FFF2-40B4-BE49-F238E27FC236}">
                  <a16:creationId xmlns:a16="http://schemas.microsoft.com/office/drawing/2014/main" id="{60C9272B-BB1C-9BD0-C502-B1E85DBFFC3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9" name="Group 35">
            <a:extLst>
              <a:ext uri="{FF2B5EF4-FFF2-40B4-BE49-F238E27FC236}">
                <a16:creationId xmlns:a16="http://schemas.microsoft.com/office/drawing/2014/main" id="{1AAD2BA2-21D5-3934-5C5E-B91F5F44FF54}"/>
              </a:ext>
            </a:extLst>
          </p:cNvPr>
          <p:cNvGrpSpPr/>
          <p:nvPr/>
        </p:nvGrpSpPr>
        <p:grpSpPr>
          <a:xfrm>
            <a:off x="7515225" y="7996840"/>
            <a:ext cx="819150" cy="819150"/>
            <a:chOff x="0" y="0"/>
            <a:chExt cx="812800" cy="812800"/>
          </a:xfrm>
        </p:grpSpPr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0C6D7CB3-134D-0AC4-ECED-0AAC2BD0BE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37">
              <a:extLst>
                <a:ext uri="{FF2B5EF4-FFF2-40B4-BE49-F238E27FC236}">
                  <a16:creationId xmlns:a16="http://schemas.microsoft.com/office/drawing/2014/main" id="{759DFC16-E939-493A-728E-45DBD5304C0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92" name="Group 38">
            <a:extLst>
              <a:ext uri="{FF2B5EF4-FFF2-40B4-BE49-F238E27FC236}">
                <a16:creationId xmlns:a16="http://schemas.microsoft.com/office/drawing/2014/main" id="{2CFD2341-8640-1DAD-1563-82B64A3BC9D2}"/>
              </a:ext>
            </a:extLst>
          </p:cNvPr>
          <p:cNvGrpSpPr/>
          <p:nvPr/>
        </p:nvGrpSpPr>
        <p:grpSpPr>
          <a:xfrm>
            <a:off x="6400800" y="8060850"/>
            <a:ext cx="819150" cy="819150"/>
            <a:chOff x="0" y="0"/>
            <a:chExt cx="812800" cy="812800"/>
          </a:xfrm>
        </p:grpSpPr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BAC476FC-683F-C8DB-5B08-CD17C5A270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Box 40">
              <a:extLst>
                <a:ext uri="{FF2B5EF4-FFF2-40B4-BE49-F238E27FC236}">
                  <a16:creationId xmlns:a16="http://schemas.microsoft.com/office/drawing/2014/main" id="{6398EDAC-A5F8-2538-953F-AFBBC7FDD37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95" name="Group 41">
            <a:extLst>
              <a:ext uri="{FF2B5EF4-FFF2-40B4-BE49-F238E27FC236}">
                <a16:creationId xmlns:a16="http://schemas.microsoft.com/office/drawing/2014/main" id="{95A7A784-FB46-BCF3-9C67-8E23902A49B7}"/>
              </a:ext>
            </a:extLst>
          </p:cNvPr>
          <p:cNvGrpSpPr/>
          <p:nvPr/>
        </p:nvGrpSpPr>
        <p:grpSpPr>
          <a:xfrm>
            <a:off x="9640904" y="7996840"/>
            <a:ext cx="819150" cy="819150"/>
            <a:chOff x="0" y="0"/>
            <a:chExt cx="812800" cy="812800"/>
          </a:xfrm>
        </p:grpSpPr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B3BF16CF-CF91-848F-B8BB-9DAA27DC1D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20E3267F-398B-3E87-1562-78C519524DA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F6DDAF74-00F7-47C8-1F91-DC6FAD6B5308}"/>
              </a:ext>
            </a:extLst>
          </p:cNvPr>
          <p:cNvSpPr txBox="1"/>
          <p:nvPr/>
        </p:nvSpPr>
        <p:spPr>
          <a:xfrm>
            <a:off x="171817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693E53D-849E-F202-28D5-A542C804ACF6}"/>
              </a:ext>
            </a:extLst>
          </p:cNvPr>
          <p:cNvSpPr txBox="1"/>
          <p:nvPr/>
        </p:nvSpPr>
        <p:spPr>
          <a:xfrm>
            <a:off x="1250253" y="2775219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+ 9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49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40 - 30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Half of 8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 +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7">
            <a:extLst>
              <a:ext uri="{FF2B5EF4-FFF2-40B4-BE49-F238E27FC236}">
                <a16:creationId xmlns:a16="http://schemas.microsoft.com/office/drawing/2014/main" id="{0D1DAE82-3F55-8240-F8CE-ADAC08305961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</a:t>
            </a: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72BDF260-502E-F60E-04BA-B87DEDB5136B}"/>
              </a:ext>
            </a:extLst>
          </p:cNvPr>
          <p:cNvSpPr txBox="1"/>
          <p:nvPr/>
        </p:nvSpPr>
        <p:spPr>
          <a:xfrm>
            <a:off x="1250253" y="2775219"/>
            <a:ext cx="430942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+ 5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50 - 20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Half of 12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EAA29CAE-2940-F90D-EF79-A9716B8A7D6B}"/>
              </a:ext>
            </a:extLst>
          </p:cNvPr>
          <p:cNvSpPr txBox="1"/>
          <p:nvPr/>
        </p:nvSpPr>
        <p:spPr>
          <a:xfrm>
            <a:off x="6370663" y="2775219"/>
            <a:ext cx="1073144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sz="3660"/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5 - 2 to help.</a:t>
            </a:r>
          </a:p>
          <a:p>
            <a:pPr algn="l">
              <a:lnSpc>
                <a:spcPts val="8239"/>
              </a:lnSpc>
            </a:pPr>
            <a:endParaRPr lang="en-US" sz="366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Split 12 into 2 equal groups.</a:t>
            </a:r>
          </a:p>
        </p:txBody>
      </p:sp>
      <p:grpSp>
        <p:nvGrpSpPr>
          <p:cNvPr id="59" name="Group 20">
            <a:extLst>
              <a:ext uri="{FF2B5EF4-FFF2-40B4-BE49-F238E27FC236}">
                <a16:creationId xmlns:a16="http://schemas.microsoft.com/office/drawing/2014/main" id="{BBF01A98-762C-4DBD-4B3E-B6B87D41A3B7}"/>
              </a:ext>
            </a:extLst>
          </p:cNvPr>
          <p:cNvGrpSpPr/>
          <p:nvPr/>
        </p:nvGrpSpPr>
        <p:grpSpPr>
          <a:xfrm>
            <a:off x="6324600" y="7081790"/>
            <a:ext cx="819150" cy="819150"/>
            <a:chOff x="0" y="0"/>
            <a:chExt cx="812800" cy="812800"/>
          </a:xfrm>
        </p:grpSpPr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AEB031AD-14CC-D0F2-3F6D-69417CA06E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id="{2652C568-4097-0D6F-45B0-7DB0D9583C3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2" name="Group 23">
            <a:extLst>
              <a:ext uri="{FF2B5EF4-FFF2-40B4-BE49-F238E27FC236}">
                <a16:creationId xmlns:a16="http://schemas.microsoft.com/office/drawing/2014/main" id="{D57B5913-F539-028D-8C05-7C1C36D95895}"/>
              </a:ext>
            </a:extLst>
          </p:cNvPr>
          <p:cNvGrpSpPr/>
          <p:nvPr/>
        </p:nvGrpSpPr>
        <p:grpSpPr>
          <a:xfrm>
            <a:off x="11367076" y="7081790"/>
            <a:ext cx="819150" cy="819150"/>
            <a:chOff x="0" y="0"/>
            <a:chExt cx="812800" cy="812800"/>
          </a:xfrm>
        </p:grpSpPr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1EE05E0B-9D71-1801-97FB-BD66959576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08D38513-0A00-6C6B-2E71-0F0F5A0CAD9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5" name="Group 26">
            <a:extLst>
              <a:ext uri="{FF2B5EF4-FFF2-40B4-BE49-F238E27FC236}">
                <a16:creationId xmlns:a16="http://schemas.microsoft.com/office/drawing/2014/main" id="{87BA2D24-5479-3415-CB39-6C79D3521292}"/>
              </a:ext>
            </a:extLst>
          </p:cNvPr>
          <p:cNvGrpSpPr/>
          <p:nvPr/>
        </p:nvGrpSpPr>
        <p:grpSpPr>
          <a:xfrm>
            <a:off x="7253670" y="7081790"/>
            <a:ext cx="819150" cy="819150"/>
            <a:chOff x="0" y="0"/>
            <a:chExt cx="812800" cy="812800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CB1ABA41-7586-46DA-6B85-DCBB40737C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28">
              <a:extLst>
                <a:ext uri="{FF2B5EF4-FFF2-40B4-BE49-F238E27FC236}">
                  <a16:creationId xmlns:a16="http://schemas.microsoft.com/office/drawing/2014/main" id="{E56A839C-11F6-6786-8DE0-57A4FB40A9B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8" name="Group 29">
            <a:extLst>
              <a:ext uri="{FF2B5EF4-FFF2-40B4-BE49-F238E27FC236}">
                <a16:creationId xmlns:a16="http://schemas.microsoft.com/office/drawing/2014/main" id="{8A4B53E3-A074-B344-FBF2-48ADBC941C09}"/>
              </a:ext>
            </a:extLst>
          </p:cNvPr>
          <p:cNvGrpSpPr/>
          <p:nvPr/>
        </p:nvGrpSpPr>
        <p:grpSpPr>
          <a:xfrm>
            <a:off x="8282370" y="7081790"/>
            <a:ext cx="819150" cy="819150"/>
            <a:chOff x="0" y="0"/>
            <a:chExt cx="812800" cy="812800"/>
          </a:xfrm>
        </p:grpSpPr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9443821C-CE6D-F7FB-B74A-F652C28457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31">
              <a:extLst>
                <a:ext uri="{FF2B5EF4-FFF2-40B4-BE49-F238E27FC236}">
                  <a16:creationId xmlns:a16="http://schemas.microsoft.com/office/drawing/2014/main" id="{178FC62F-C8F2-D6D0-4C8C-AA2D8300770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C5EF7FF9-82D2-303E-D49C-E8FAF75EA959}"/>
              </a:ext>
            </a:extLst>
          </p:cNvPr>
          <p:cNvGrpSpPr/>
          <p:nvPr/>
        </p:nvGrpSpPr>
        <p:grpSpPr>
          <a:xfrm>
            <a:off x="9311070" y="7081790"/>
            <a:ext cx="819150" cy="819150"/>
            <a:chOff x="0" y="0"/>
            <a:chExt cx="812800" cy="812800"/>
          </a:xfrm>
        </p:grpSpPr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333E4B98-79EC-64B5-D3B8-8C68F58B13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34">
              <a:extLst>
                <a:ext uri="{FF2B5EF4-FFF2-40B4-BE49-F238E27FC236}">
                  <a16:creationId xmlns:a16="http://schemas.microsoft.com/office/drawing/2014/main" id="{F23FFD0E-49A6-A755-CC2D-222317F91F6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4" name="Group 35">
            <a:extLst>
              <a:ext uri="{FF2B5EF4-FFF2-40B4-BE49-F238E27FC236}">
                <a16:creationId xmlns:a16="http://schemas.microsoft.com/office/drawing/2014/main" id="{39143E20-D9A5-317A-9F5F-F1A3BD22474C}"/>
              </a:ext>
            </a:extLst>
          </p:cNvPr>
          <p:cNvGrpSpPr/>
          <p:nvPr/>
        </p:nvGrpSpPr>
        <p:grpSpPr>
          <a:xfrm>
            <a:off x="10339770" y="7081790"/>
            <a:ext cx="819150" cy="819150"/>
            <a:chOff x="0" y="0"/>
            <a:chExt cx="812800" cy="812800"/>
          </a:xfrm>
        </p:grpSpPr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2365CF4D-FBD6-29A6-8CF7-D70E9DEECF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3D32E359-F617-0B2A-7B37-81BAEFAD4BB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38">
            <a:extLst>
              <a:ext uri="{FF2B5EF4-FFF2-40B4-BE49-F238E27FC236}">
                <a16:creationId xmlns:a16="http://schemas.microsoft.com/office/drawing/2014/main" id="{D7996091-43D6-E197-4182-84E86E7A087D}"/>
              </a:ext>
            </a:extLst>
          </p:cNvPr>
          <p:cNvGrpSpPr/>
          <p:nvPr/>
        </p:nvGrpSpPr>
        <p:grpSpPr>
          <a:xfrm>
            <a:off x="7244145" y="7996840"/>
            <a:ext cx="819150" cy="819150"/>
            <a:chOff x="0" y="0"/>
            <a:chExt cx="812800" cy="812800"/>
          </a:xfrm>
        </p:grpSpPr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66E43E38-D3D7-3FCB-471F-D5B8464518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22930E6B-F097-F726-3DB5-435AB1CB653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0" name="Group 41">
            <a:extLst>
              <a:ext uri="{FF2B5EF4-FFF2-40B4-BE49-F238E27FC236}">
                <a16:creationId xmlns:a16="http://schemas.microsoft.com/office/drawing/2014/main" id="{C334CA88-C269-EB4C-02B2-1E319B02006E}"/>
              </a:ext>
            </a:extLst>
          </p:cNvPr>
          <p:cNvGrpSpPr/>
          <p:nvPr/>
        </p:nvGrpSpPr>
        <p:grpSpPr>
          <a:xfrm>
            <a:off x="8282370" y="7996840"/>
            <a:ext cx="819150" cy="819150"/>
            <a:chOff x="0" y="0"/>
            <a:chExt cx="812800" cy="812800"/>
          </a:xfrm>
        </p:grpSpPr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8DDB2CC8-15F0-9CB0-A766-48BA2AE2B2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43">
              <a:extLst>
                <a:ext uri="{FF2B5EF4-FFF2-40B4-BE49-F238E27FC236}">
                  <a16:creationId xmlns:a16="http://schemas.microsoft.com/office/drawing/2014/main" id="{0C3BDA33-F4E0-CE04-7255-1E1D75A1EB8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3" name="Group 44">
            <a:extLst>
              <a:ext uri="{FF2B5EF4-FFF2-40B4-BE49-F238E27FC236}">
                <a16:creationId xmlns:a16="http://schemas.microsoft.com/office/drawing/2014/main" id="{C22B5BAB-DF8B-2403-FDAB-78BC92307A0F}"/>
              </a:ext>
            </a:extLst>
          </p:cNvPr>
          <p:cNvGrpSpPr/>
          <p:nvPr/>
        </p:nvGrpSpPr>
        <p:grpSpPr>
          <a:xfrm>
            <a:off x="9311070" y="7996840"/>
            <a:ext cx="819150" cy="819150"/>
            <a:chOff x="0" y="0"/>
            <a:chExt cx="812800" cy="812800"/>
          </a:xfrm>
        </p:grpSpPr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9AC97AB2-0C8B-540E-1F44-A3DD4A5E1A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46">
              <a:extLst>
                <a:ext uri="{FF2B5EF4-FFF2-40B4-BE49-F238E27FC236}">
                  <a16:creationId xmlns:a16="http://schemas.microsoft.com/office/drawing/2014/main" id="{B6195A2A-DBB3-537F-475B-BFD248E8EB6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6" name="Group 47">
            <a:extLst>
              <a:ext uri="{FF2B5EF4-FFF2-40B4-BE49-F238E27FC236}">
                <a16:creationId xmlns:a16="http://schemas.microsoft.com/office/drawing/2014/main" id="{5FD08702-BD81-4007-06F9-38A355464B83}"/>
              </a:ext>
            </a:extLst>
          </p:cNvPr>
          <p:cNvGrpSpPr/>
          <p:nvPr/>
        </p:nvGrpSpPr>
        <p:grpSpPr>
          <a:xfrm>
            <a:off x="10339770" y="7996840"/>
            <a:ext cx="819150" cy="819150"/>
            <a:chOff x="0" y="0"/>
            <a:chExt cx="812800" cy="812800"/>
          </a:xfrm>
        </p:grpSpPr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C4661389-B136-8AFA-9E52-BFAEE418C9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Box 49">
              <a:extLst>
                <a:ext uri="{FF2B5EF4-FFF2-40B4-BE49-F238E27FC236}">
                  <a16:creationId xmlns:a16="http://schemas.microsoft.com/office/drawing/2014/main" id="{80DDCE9E-0E5F-F2E6-F91F-950F7F2179B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9" name="Group 50">
            <a:extLst>
              <a:ext uri="{FF2B5EF4-FFF2-40B4-BE49-F238E27FC236}">
                <a16:creationId xmlns:a16="http://schemas.microsoft.com/office/drawing/2014/main" id="{235567CC-F2F8-3C35-C839-E707AD4F4575}"/>
              </a:ext>
            </a:extLst>
          </p:cNvPr>
          <p:cNvGrpSpPr/>
          <p:nvPr/>
        </p:nvGrpSpPr>
        <p:grpSpPr>
          <a:xfrm>
            <a:off x="11377995" y="7996840"/>
            <a:ext cx="819150" cy="819150"/>
            <a:chOff x="0" y="0"/>
            <a:chExt cx="812800" cy="812800"/>
          </a:xfrm>
        </p:grpSpPr>
        <p:sp>
          <p:nvSpPr>
            <p:cNvPr id="90" name="Freeform 51">
              <a:extLst>
                <a:ext uri="{FF2B5EF4-FFF2-40B4-BE49-F238E27FC236}">
                  <a16:creationId xmlns:a16="http://schemas.microsoft.com/office/drawing/2014/main" id="{F7F5D776-0770-39B5-17CB-6D63ACE0A3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:a16="http://schemas.microsoft.com/office/drawing/2014/main" id="{DAC1C1E3-179E-9179-4064-79AE4799D74C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92" name="Group 53">
            <a:extLst>
              <a:ext uri="{FF2B5EF4-FFF2-40B4-BE49-F238E27FC236}">
                <a16:creationId xmlns:a16="http://schemas.microsoft.com/office/drawing/2014/main" id="{D70B8357-784A-6BF7-ED70-D7A7BB5971AA}"/>
              </a:ext>
            </a:extLst>
          </p:cNvPr>
          <p:cNvGrpSpPr/>
          <p:nvPr/>
        </p:nvGrpSpPr>
        <p:grpSpPr>
          <a:xfrm>
            <a:off x="6324600" y="7996840"/>
            <a:ext cx="819150" cy="819150"/>
            <a:chOff x="0" y="0"/>
            <a:chExt cx="812800" cy="812800"/>
          </a:xfrm>
        </p:grpSpPr>
        <p:sp>
          <p:nvSpPr>
            <p:cNvPr id="93" name="Freeform 54">
              <a:extLst>
                <a:ext uri="{FF2B5EF4-FFF2-40B4-BE49-F238E27FC236}">
                  <a16:creationId xmlns:a16="http://schemas.microsoft.com/office/drawing/2014/main" id="{07705DA9-EC05-D930-C1E7-1FF661E374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Box 55">
              <a:extLst>
                <a:ext uri="{FF2B5EF4-FFF2-40B4-BE49-F238E27FC236}">
                  <a16:creationId xmlns:a16="http://schemas.microsoft.com/office/drawing/2014/main" id="{BD279A8E-59EB-E736-B971-0C44FC187AD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9B52A93F-B762-206F-5DFF-F8CBBFAB6DF3}"/>
              </a:ext>
            </a:extLst>
          </p:cNvPr>
          <p:cNvSpPr txBox="1"/>
          <p:nvPr/>
        </p:nvSpPr>
        <p:spPr>
          <a:xfrm>
            <a:off x="171817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AB727EC-22ED-94E0-C338-E8A739940B3A}"/>
              </a:ext>
            </a:extLst>
          </p:cNvPr>
          <p:cNvSpPr txBox="1"/>
          <p:nvPr/>
        </p:nvSpPr>
        <p:spPr>
          <a:xfrm>
            <a:off x="1250253" y="2775219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+ 5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50 - 20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Half of 12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4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7">
            <a:extLst>
              <a:ext uri="{FF2B5EF4-FFF2-40B4-BE49-F238E27FC236}">
                <a16:creationId xmlns:a16="http://schemas.microsoft.com/office/drawing/2014/main" id="{9C08FD8F-7318-33F5-850D-A881859F3016}"/>
              </a:ext>
            </a:extLst>
          </p:cNvPr>
          <p:cNvSpPr txBox="1"/>
          <p:nvPr/>
        </p:nvSpPr>
        <p:spPr>
          <a:xfrm>
            <a:off x="1530463" y="122401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3871C031-1FEF-C47E-F7C2-A492927F272F}"/>
              </a:ext>
            </a:extLst>
          </p:cNvPr>
          <p:cNvSpPr txBox="1"/>
          <p:nvPr/>
        </p:nvSpPr>
        <p:spPr>
          <a:xfrm>
            <a:off x="1250253" y="2775219"/>
            <a:ext cx="497553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+ 2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80 - 30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 x 5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Half of 10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A27C5FCE-5A72-7BE1-2DFE-86CC81B8F7D9}"/>
              </a:ext>
            </a:extLst>
          </p:cNvPr>
          <p:cNvSpPr txBox="1"/>
          <p:nvPr/>
        </p:nvSpPr>
        <p:spPr>
          <a:xfrm>
            <a:off x="6370663" y="2775219"/>
            <a:ext cx="1073144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 sz="3660"/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8 - 3 to help.</a:t>
            </a:r>
          </a:p>
          <a:p>
            <a:pPr algn="l">
              <a:lnSpc>
                <a:spcPts val="8239"/>
              </a:lnSpc>
            </a:pPr>
            <a:endParaRPr lang="en-US" sz="366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Split 10 into 2 equal groups.</a:t>
            </a:r>
          </a:p>
        </p:txBody>
      </p:sp>
      <p:grpSp>
        <p:nvGrpSpPr>
          <p:cNvPr id="53" name="Group 20">
            <a:extLst>
              <a:ext uri="{FF2B5EF4-FFF2-40B4-BE49-F238E27FC236}">
                <a16:creationId xmlns:a16="http://schemas.microsoft.com/office/drawing/2014/main" id="{A676BDF3-6F85-1A61-CC02-C9A6C25462B1}"/>
              </a:ext>
            </a:extLst>
          </p:cNvPr>
          <p:cNvGrpSpPr/>
          <p:nvPr/>
        </p:nvGrpSpPr>
        <p:grpSpPr>
          <a:xfrm>
            <a:off x="7439025" y="7024640"/>
            <a:ext cx="819150" cy="819150"/>
            <a:chOff x="0" y="0"/>
            <a:chExt cx="812800" cy="812800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378689F5-66DC-F3A7-DF3B-CFFF2B1034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67097FC4-FC61-06E0-C27A-67B9262E444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6" name="Group 23">
            <a:extLst>
              <a:ext uri="{FF2B5EF4-FFF2-40B4-BE49-F238E27FC236}">
                <a16:creationId xmlns:a16="http://schemas.microsoft.com/office/drawing/2014/main" id="{9EF72DD0-362C-0C2E-D71F-E4384AAF2381}"/>
              </a:ext>
            </a:extLst>
          </p:cNvPr>
          <p:cNvGrpSpPr/>
          <p:nvPr/>
        </p:nvGrpSpPr>
        <p:grpSpPr>
          <a:xfrm>
            <a:off x="10382250" y="7024640"/>
            <a:ext cx="819150" cy="819150"/>
            <a:chOff x="0" y="0"/>
            <a:chExt cx="812800" cy="812800"/>
          </a:xfrm>
        </p:grpSpPr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046D917-9E37-69FE-66AD-100B84033A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8C6330F5-24FA-8FEA-28F9-31BA838F335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9" name="Group 26">
            <a:extLst>
              <a:ext uri="{FF2B5EF4-FFF2-40B4-BE49-F238E27FC236}">
                <a16:creationId xmlns:a16="http://schemas.microsoft.com/office/drawing/2014/main" id="{989724F2-C7DC-8473-0313-D3B4A29ECE42}"/>
              </a:ext>
            </a:extLst>
          </p:cNvPr>
          <p:cNvGrpSpPr/>
          <p:nvPr/>
        </p:nvGrpSpPr>
        <p:grpSpPr>
          <a:xfrm>
            <a:off x="6453447" y="7024640"/>
            <a:ext cx="819150" cy="819150"/>
            <a:chOff x="0" y="0"/>
            <a:chExt cx="812800" cy="812800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F92D3EE2-89F2-1A96-2051-A82229EE56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28">
              <a:extLst>
                <a:ext uri="{FF2B5EF4-FFF2-40B4-BE49-F238E27FC236}">
                  <a16:creationId xmlns:a16="http://schemas.microsoft.com/office/drawing/2014/main" id="{749D72F4-5540-406F-D6A1-B3589C0E1E7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2" name="Group 29">
            <a:extLst>
              <a:ext uri="{FF2B5EF4-FFF2-40B4-BE49-F238E27FC236}">
                <a16:creationId xmlns:a16="http://schemas.microsoft.com/office/drawing/2014/main" id="{65797E7F-573A-CE8D-2A9A-D92F6CC4BA7B}"/>
              </a:ext>
            </a:extLst>
          </p:cNvPr>
          <p:cNvGrpSpPr/>
          <p:nvPr/>
        </p:nvGrpSpPr>
        <p:grpSpPr>
          <a:xfrm>
            <a:off x="8420100" y="7024640"/>
            <a:ext cx="819150" cy="819150"/>
            <a:chOff x="0" y="0"/>
            <a:chExt cx="812800" cy="812800"/>
          </a:xfrm>
        </p:grpSpPr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8FAF139A-A03F-E19E-3A32-1B8FA70F7C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31">
              <a:extLst>
                <a:ext uri="{FF2B5EF4-FFF2-40B4-BE49-F238E27FC236}">
                  <a16:creationId xmlns:a16="http://schemas.microsoft.com/office/drawing/2014/main" id="{19FE6F27-BDED-C923-F794-EEF4D9EDDBC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5" name="Group 32">
            <a:extLst>
              <a:ext uri="{FF2B5EF4-FFF2-40B4-BE49-F238E27FC236}">
                <a16:creationId xmlns:a16="http://schemas.microsoft.com/office/drawing/2014/main" id="{B8D30B04-95A3-088E-AB06-3D36BE030430}"/>
              </a:ext>
            </a:extLst>
          </p:cNvPr>
          <p:cNvGrpSpPr/>
          <p:nvPr/>
        </p:nvGrpSpPr>
        <p:grpSpPr>
          <a:xfrm>
            <a:off x="6453447" y="7900940"/>
            <a:ext cx="819150" cy="819150"/>
            <a:chOff x="0" y="0"/>
            <a:chExt cx="812800" cy="812800"/>
          </a:xfrm>
        </p:grpSpPr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D3EB788C-CB94-03A7-322B-2ABD0C3DB4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34">
              <a:extLst>
                <a:ext uri="{FF2B5EF4-FFF2-40B4-BE49-F238E27FC236}">
                  <a16:creationId xmlns:a16="http://schemas.microsoft.com/office/drawing/2014/main" id="{F0812260-1632-9B5E-F55F-7D4900E573C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8" name="Group 35">
            <a:extLst>
              <a:ext uri="{FF2B5EF4-FFF2-40B4-BE49-F238E27FC236}">
                <a16:creationId xmlns:a16="http://schemas.microsoft.com/office/drawing/2014/main" id="{18814BEF-EBDF-505E-C7C6-009CE6AE554E}"/>
              </a:ext>
            </a:extLst>
          </p:cNvPr>
          <p:cNvGrpSpPr/>
          <p:nvPr/>
        </p:nvGrpSpPr>
        <p:grpSpPr>
          <a:xfrm>
            <a:off x="10353675" y="7900940"/>
            <a:ext cx="819150" cy="819150"/>
            <a:chOff x="0" y="0"/>
            <a:chExt cx="812800" cy="812800"/>
          </a:xfrm>
        </p:grpSpPr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725E676F-2648-D338-3909-49A7E760C1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37">
              <a:extLst>
                <a:ext uri="{FF2B5EF4-FFF2-40B4-BE49-F238E27FC236}">
                  <a16:creationId xmlns:a16="http://schemas.microsoft.com/office/drawing/2014/main" id="{7D618085-8250-D352-A565-10F5262E92C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1" name="Group 38">
            <a:extLst>
              <a:ext uri="{FF2B5EF4-FFF2-40B4-BE49-F238E27FC236}">
                <a16:creationId xmlns:a16="http://schemas.microsoft.com/office/drawing/2014/main" id="{70EEFDC9-DFD5-BE0C-9FC3-B2192F72D200}"/>
              </a:ext>
            </a:extLst>
          </p:cNvPr>
          <p:cNvGrpSpPr/>
          <p:nvPr/>
        </p:nvGrpSpPr>
        <p:grpSpPr>
          <a:xfrm>
            <a:off x="9401175" y="7900940"/>
            <a:ext cx="819150" cy="819150"/>
            <a:chOff x="0" y="0"/>
            <a:chExt cx="812800" cy="812800"/>
          </a:xfrm>
        </p:grpSpPr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D399FD13-A35D-B2CC-0749-A25F652B8B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40">
              <a:extLst>
                <a:ext uri="{FF2B5EF4-FFF2-40B4-BE49-F238E27FC236}">
                  <a16:creationId xmlns:a16="http://schemas.microsoft.com/office/drawing/2014/main" id="{7B0C84BD-A085-520B-AFAD-A9F4C192154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4" name="Group 41">
            <a:extLst>
              <a:ext uri="{FF2B5EF4-FFF2-40B4-BE49-F238E27FC236}">
                <a16:creationId xmlns:a16="http://schemas.microsoft.com/office/drawing/2014/main" id="{918534A2-153A-6137-7CD6-6952D2E284D0}"/>
              </a:ext>
            </a:extLst>
          </p:cNvPr>
          <p:cNvGrpSpPr/>
          <p:nvPr/>
        </p:nvGrpSpPr>
        <p:grpSpPr>
          <a:xfrm>
            <a:off x="9401175" y="7024640"/>
            <a:ext cx="819150" cy="819150"/>
            <a:chOff x="0" y="0"/>
            <a:chExt cx="812800" cy="812800"/>
          </a:xfrm>
        </p:grpSpPr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38B238D4-E630-4E08-59AF-2A0238F685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43">
              <a:extLst>
                <a:ext uri="{FF2B5EF4-FFF2-40B4-BE49-F238E27FC236}">
                  <a16:creationId xmlns:a16="http://schemas.microsoft.com/office/drawing/2014/main" id="{9A61D911-30F7-A4E0-EDAA-9BD1C0633D2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44">
            <a:extLst>
              <a:ext uri="{FF2B5EF4-FFF2-40B4-BE49-F238E27FC236}">
                <a16:creationId xmlns:a16="http://schemas.microsoft.com/office/drawing/2014/main" id="{34C7D044-3ADF-5B52-AEBC-7EE3210412A2}"/>
              </a:ext>
            </a:extLst>
          </p:cNvPr>
          <p:cNvGrpSpPr/>
          <p:nvPr/>
        </p:nvGrpSpPr>
        <p:grpSpPr>
          <a:xfrm>
            <a:off x="8445886" y="7900940"/>
            <a:ext cx="819150" cy="819150"/>
            <a:chOff x="0" y="0"/>
            <a:chExt cx="812800" cy="812800"/>
          </a:xfrm>
        </p:grpSpPr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AE196340-1662-EFA3-CCAE-D915656555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46">
              <a:extLst>
                <a:ext uri="{FF2B5EF4-FFF2-40B4-BE49-F238E27FC236}">
                  <a16:creationId xmlns:a16="http://schemas.microsoft.com/office/drawing/2014/main" id="{55F12A8A-B249-8E17-97A4-A7BDE1DA254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80" name="Group 47">
            <a:extLst>
              <a:ext uri="{FF2B5EF4-FFF2-40B4-BE49-F238E27FC236}">
                <a16:creationId xmlns:a16="http://schemas.microsoft.com/office/drawing/2014/main" id="{D3E96B27-6E63-A001-A449-5F2210C110BC}"/>
              </a:ext>
            </a:extLst>
          </p:cNvPr>
          <p:cNvGrpSpPr/>
          <p:nvPr/>
        </p:nvGrpSpPr>
        <p:grpSpPr>
          <a:xfrm>
            <a:off x="7439025" y="7900940"/>
            <a:ext cx="819150" cy="819150"/>
            <a:chOff x="0" y="0"/>
            <a:chExt cx="812800" cy="812800"/>
          </a:xfrm>
        </p:grpSpPr>
        <p:sp>
          <p:nvSpPr>
            <p:cNvPr id="81" name="Freeform 48">
              <a:extLst>
                <a:ext uri="{FF2B5EF4-FFF2-40B4-BE49-F238E27FC236}">
                  <a16:creationId xmlns:a16="http://schemas.microsoft.com/office/drawing/2014/main" id="{174E65E2-9F32-F4F9-62DE-70CFD6EDEB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49">
              <a:extLst>
                <a:ext uri="{FF2B5EF4-FFF2-40B4-BE49-F238E27FC236}">
                  <a16:creationId xmlns:a16="http://schemas.microsoft.com/office/drawing/2014/main" id="{C573AEBE-60AA-87F0-00CE-E4E208E562D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7F5C016F-CC5D-2A64-0453-DD27E965CFA2}"/>
              </a:ext>
            </a:extLst>
          </p:cNvPr>
          <p:cNvSpPr txBox="1"/>
          <p:nvPr/>
        </p:nvSpPr>
        <p:spPr>
          <a:xfrm>
            <a:off x="171817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30414DAB-5282-8DE3-7C03-5922023FB412}"/>
              </a:ext>
            </a:extLst>
          </p:cNvPr>
          <p:cNvSpPr txBox="1"/>
          <p:nvPr/>
        </p:nvSpPr>
        <p:spPr>
          <a:xfrm>
            <a:off x="1250253" y="2775219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+ 2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80 - 30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 x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Half of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50013" y="120195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775219"/>
            <a:ext cx="430942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+ 60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70 - 20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 x 4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Half of 20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70663" y="3706927"/>
            <a:ext cx="10731445" cy="116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7 - 2 to help.</a:t>
            </a:r>
          </a:p>
          <a:p>
            <a:pPr algn="l">
              <a:lnSpc>
                <a:spcPts val="8239"/>
              </a:lnSpc>
            </a:pPr>
            <a:endParaRPr lang="en-US" sz="366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Split 20 into 2 equal groups.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412747" y="6914500"/>
            <a:ext cx="819150" cy="8191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10450" y="6914500"/>
            <a:ext cx="819150" cy="81915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10575" y="6914500"/>
            <a:ext cx="819150" cy="81915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410700" y="6914500"/>
            <a:ext cx="819150" cy="81915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10825" y="6914500"/>
            <a:ext cx="819150" cy="81915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410950" y="6914500"/>
            <a:ext cx="819150" cy="81915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411075" y="6914500"/>
            <a:ext cx="819150" cy="81915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411200" y="6914500"/>
            <a:ext cx="819150" cy="81915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411325" y="6914500"/>
            <a:ext cx="819150" cy="819150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411450" y="6914500"/>
            <a:ext cx="819150" cy="819150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412747" y="7829550"/>
            <a:ext cx="819150" cy="81915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410450" y="7829550"/>
            <a:ext cx="819150" cy="819150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417311" y="7813605"/>
            <a:ext cx="819150" cy="819150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410700" y="7829550"/>
            <a:ext cx="819150" cy="81915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410825" y="7813605"/>
            <a:ext cx="819150" cy="81915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1401425" y="7829550"/>
            <a:ext cx="819150" cy="81915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2371835" y="7813605"/>
            <a:ext cx="819150" cy="81915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3411200" y="7829550"/>
            <a:ext cx="819150" cy="81915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4449425" y="7829550"/>
            <a:ext cx="819150" cy="81915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11450" y="7829550"/>
            <a:ext cx="819150" cy="81915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775219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 + 60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68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70 - 20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x 4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Half of 20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 +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81100"/>
            <a:ext cx="15143750" cy="87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2842299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2, 4, 6, 8, __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50 - 10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+ 2 + 2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3 in this number?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21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41606" y="3192913"/>
            <a:ext cx="10060501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/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5 - 1 to help.</a:t>
            </a:r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Find the bond to 10 first.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385394" y="122401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775219"/>
            <a:ext cx="474872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+ 50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90 - 30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x 10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Half of 14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70663" y="3765819"/>
            <a:ext cx="10731445" cy="303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9 - 3 to help.</a:t>
            </a:r>
          </a:p>
          <a:p>
            <a:pPr algn="l">
              <a:lnSpc>
                <a:spcPts val="8239"/>
              </a:lnSpc>
            </a:pPr>
            <a:endParaRPr lang="en-US" sz="366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r>
              <a:rPr lang="en-US" sz="36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Split 14 into 2 equal groups.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324600" y="7066900"/>
            <a:ext cx="819150" cy="8191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24600" y="7981950"/>
            <a:ext cx="819150" cy="81915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22303" y="7981950"/>
            <a:ext cx="819150" cy="81915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322303" y="7066900"/>
            <a:ext cx="819150" cy="81915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29164" y="7966005"/>
            <a:ext cx="819150" cy="81915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322428" y="7066900"/>
            <a:ext cx="819150" cy="81915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322553" y="7066900"/>
            <a:ext cx="819150" cy="81915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322678" y="7066900"/>
            <a:ext cx="819150" cy="81915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322553" y="7966005"/>
            <a:ext cx="819150" cy="819150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322678" y="7981950"/>
            <a:ext cx="819150" cy="819150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322803" y="7066900"/>
            <a:ext cx="819150" cy="81915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1248986" y="7981950"/>
            <a:ext cx="819150" cy="819150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283688" y="7066900"/>
            <a:ext cx="819150" cy="819150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239586" y="7981950"/>
            <a:ext cx="819150" cy="81915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2B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9645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775219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+ 50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90 - 30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Half of 14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+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3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55C243-4560-9583-67AA-7DB1A894F5FF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17" name="TextBox 17"/>
          <p:cNvSpPr txBox="1"/>
          <p:nvPr/>
        </p:nvSpPr>
        <p:spPr>
          <a:xfrm>
            <a:off x="1572125" y="122983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6866507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14 + 7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÷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27 + 20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Find a quarter of 8 = 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891928" y="7441468"/>
            <a:ext cx="632506" cy="655016"/>
            <a:chOff x="0" y="0"/>
            <a:chExt cx="166586" cy="17251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202877" y="3467100"/>
            <a:ext cx="9970461" cy="362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4"/>
              </a:lnSpc>
            </a:pPr>
            <a:endParaRPr/>
          </a:p>
          <a:p>
            <a:pPr algn="l">
              <a:lnSpc>
                <a:spcPts val="7004"/>
              </a:lnSpc>
            </a:pP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in 2s up to 10.</a:t>
            </a:r>
            <a:endParaRPr lang="en-US" sz="34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Partition. Add the tens first (20 + 20)</a:t>
            </a:r>
            <a:br>
              <a:rPr lang="en-US" sz="3400" b="1" dirty="0">
                <a:latin typeface="Source Sans Pro"/>
                <a:ea typeface="Poppins"/>
                <a:cs typeface="Poppins"/>
              </a:rPr>
            </a:b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then add the 7 ones. </a:t>
            </a:r>
            <a:endParaRPr lang="en-US" sz="34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004"/>
              </a:lnSpc>
            </a:pP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4. Halve and halve again.</a:t>
            </a:r>
            <a:endParaRPr lang="en-US" sz="34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6C064-7DF9-3613-DB03-43E0CC563800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6A7D7-2478-C3CE-092B-0511A5986710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8E178B-B003-118C-F5DA-111435D343CC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4856AA-1D67-0EBC-9B22-BF2C70250924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D6460-5558-CB99-96A2-1250D4B1329C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13DEA3-AC05-30DD-1CF6-78BE6AB996F1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214919-CFD5-07B7-A34A-046A9B67DBAA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459047-2419-ABE2-C892-D0FE5CBD9586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14 + 7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21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÷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27 + 20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47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Find a quarter of 8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773FA-792C-792F-5CE9-BA10EFDB6346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721B7-A72E-D584-7537-AFB219ED87F3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3E8E8-536F-AED3-48A6-ABF50F728BC7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0D349F-0859-D95B-EA57-49198E8AA84E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3D73AA-A6F1-F23F-2B7A-8E1C09E13A30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62904-CCA4-D5C4-3CAA-BAF6C03E17AD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7A1867-46D1-A110-3C40-1E9B70BE79BB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30AB83-056F-2CF7-3B6E-A21D28081D22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16002-B718-5DB8-9448-C59C79F37E9D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478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+ 8 =</a:t>
            </a:r>
            <a:endParaRPr lang="en-US" sz="4000" b="1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 ÷ 5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13 + 30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Find a quarter of 12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 +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58200" y="4339554"/>
            <a:ext cx="7897081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0"/>
              </a:lnSpc>
            </a:pPr>
            <a:r>
              <a:rPr lang="en-US" sz="35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in 5s up to 15.</a:t>
            </a:r>
            <a:endParaRPr lang="en-US" sz="35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/>
            <a:r>
              <a:rPr lang="en-US" sz="35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Partition. Add the tens first (10 + 30) then add the 3 ones. </a:t>
            </a:r>
          </a:p>
          <a:p>
            <a:pPr algn="l">
              <a:lnSpc>
                <a:spcPts val="7210"/>
              </a:lnSpc>
            </a:pPr>
            <a:r>
              <a:rPr lang="en-US" sz="35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4. Halve and halve again.</a:t>
            </a:r>
            <a:endParaRPr lang="en-US" sz="35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A20E8A54-734B-5A6E-8F5F-ADEBAD3BEC58}"/>
              </a:ext>
            </a:extLst>
          </p:cNvPr>
          <p:cNvGrpSpPr/>
          <p:nvPr/>
        </p:nvGrpSpPr>
        <p:grpSpPr>
          <a:xfrm>
            <a:off x="4875622" y="7455960"/>
            <a:ext cx="632506" cy="655016"/>
            <a:chOff x="0" y="0"/>
            <a:chExt cx="166586" cy="172514"/>
          </a:xfrm>
        </p:grpSpPr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12685A40-52AF-CA1F-A23B-DBAB2E289E3F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24">
              <a:extLst>
                <a:ext uri="{FF2B5EF4-FFF2-40B4-BE49-F238E27FC236}">
                  <a16:creationId xmlns:a16="http://schemas.microsoft.com/office/drawing/2014/main" id="{5C5F1753-8ACA-6ADB-0FBA-B7A1D8A42FCF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417D08-7103-A24B-4B8F-2DC299596A67}"/>
              </a:ext>
            </a:extLst>
          </p:cNvPr>
          <p:cNvSpPr txBox="1"/>
          <p:nvPr/>
        </p:nvSpPr>
        <p:spPr>
          <a:xfrm>
            <a:off x="4875622" y="745596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8D913-9273-E5FE-5443-EE7DAED57B01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8CB07-2755-E392-6016-DB3930658F7E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9C4E84-EE8A-89A7-71BF-4093000BA622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29022A-EB83-471E-8992-E1F53DD9605B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479043-F49B-67E9-F526-049872A73A46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859A39-59FB-886B-61BE-377BF8119C91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4C6795-DBAD-025E-18FF-781404141307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AB05AB-4248-C698-823E-CF46FA030ECA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 + 8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33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15 ÷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13 + 30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43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Find a quarter of 12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 +      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3C296-95CC-CD07-9848-2A8186AB15F6}"/>
              </a:ext>
            </a:extLst>
          </p:cNvPr>
          <p:cNvSpPr txBox="1"/>
          <p:nvPr/>
        </p:nvSpPr>
        <p:spPr>
          <a:xfrm>
            <a:off x="4875622" y="745596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5D137-34BD-68F1-88EE-9C1D9E76FC7A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9FD349-05A9-B427-BB3C-4F9B89ADA4C1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1B977C-937D-1FE3-8133-02687ADF70ED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273DA56-97AF-674C-8EE9-3B8B3CBC7180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550F2-CF12-E638-F114-6CBD7FBCE7B9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328418-9BD3-8605-6349-42C88DBB4AA5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608ED0-87FB-0CC7-D5E0-55F88EB8E248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04BC4E-5C82-3B26-7430-E8D6857425DA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189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 + 5 =</a:t>
            </a:r>
            <a:endParaRPr lang="en-US" sz="4000" b="1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÷ 10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+ 28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Find a quarter of 20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458200" y="4229100"/>
            <a:ext cx="7826629" cy="2668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98"/>
              </a:lnSpc>
            </a:pPr>
            <a:r>
              <a:rPr lang="en-US" sz="33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in 10s up to 40.</a:t>
            </a:r>
            <a:endParaRPr lang="en-US" sz="33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/>
            <a:r>
              <a:rPr lang="en-US" sz="33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Partition. Add the tens first (50 + 20) then add the 8 ones. </a:t>
            </a:r>
          </a:p>
          <a:p>
            <a:pPr algn="l">
              <a:lnSpc>
                <a:spcPts val="6798"/>
              </a:lnSpc>
            </a:pPr>
            <a:r>
              <a:rPr lang="en-US" sz="33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4. Halve and halve again.</a:t>
            </a:r>
            <a:endParaRPr lang="en-US" sz="33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EB2F0906-253C-DFA6-D72F-0EFEFD15DC8C}"/>
              </a:ext>
            </a:extLst>
          </p:cNvPr>
          <p:cNvGrpSpPr/>
          <p:nvPr/>
        </p:nvGrpSpPr>
        <p:grpSpPr>
          <a:xfrm>
            <a:off x="4871995" y="7443053"/>
            <a:ext cx="632506" cy="655016"/>
            <a:chOff x="0" y="0"/>
            <a:chExt cx="166586" cy="172514"/>
          </a:xfrm>
        </p:grpSpPr>
        <p:sp>
          <p:nvSpPr>
            <p:cNvPr id="3" name="Freeform 23">
              <a:extLst>
                <a:ext uri="{FF2B5EF4-FFF2-40B4-BE49-F238E27FC236}">
                  <a16:creationId xmlns:a16="http://schemas.microsoft.com/office/drawing/2014/main" id="{BFB4DFD9-A0CF-D72F-B0FE-02E3E3127FA0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307ADBF4-451D-58FD-8C57-3AC3BB52E0A5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6DA57A-3D2B-B8EC-45EB-86DD2A310808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A8D02-F380-D713-5EFC-6D6F9DA7FFAE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B332A-A59E-8035-4AAC-B9C435E8553A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D5928-9E84-3D7F-7D75-0A4B461423EF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3E8160-DBA0-4FE9-D679-59211B2F0695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0EC6C-DFC1-09E3-C53A-54E582F79994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737B2E-3BF3-B1E9-C442-99A7B64499FC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99A34B-8E90-BF73-F361-38348446FFEB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B6FD79-6B9F-A3A2-612D-C31EDA474457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3144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 + 5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41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÷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+ 28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78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Find a quarter of 20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62B11-169B-515D-02C0-4257469ABD92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B82E7-7612-4287-886D-6D89D2D7F0D8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F26C5-84DB-1F49-2595-ED5ECE930E61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5E286-A106-8F00-BFA8-6AEEF2136E70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A67448-F219-0B2F-5D19-B357B9230110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B72B1-21DD-4161-5770-BFEB66E5D15F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C27BC-069B-A88C-55EA-2B7F01026071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C0549A-E481-890F-99D3-990EC8EFC5FA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/>
                <a:ea typeface="Poppins"/>
                <a:cs typeface="Poppins"/>
                <a:sym typeface="Poppins"/>
              </a:rPr>
              <a:t>6</a:t>
            </a:r>
            <a:endParaRPr lang="en-US" sz="4400">
              <a:latin typeface="Source Sans Pro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6F579E-2A77-806D-7364-E9BE4EB94711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47800" y="123192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 + 9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 ÷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+ 36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Find a quarter of 40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871995" y="7443053"/>
            <a:ext cx="632506" cy="655016"/>
            <a:chOff x="0" y="0"/>
            <a:chExt cx="166586" cy="17251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534400" y="4190745"/>
            <a:ext cx="7924800" cy="2907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16"/>
              </a:lnSpc>
            </a:pPr>
            <a:r>
              <a:rPr lang="en-US" sz="36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in 2s up to 18.</a:t>
            </a:r>
            <a:endParaRPr lang="en-US" sz="36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/>
            <a:r>
              <a:rPr lang="en-US" sz="36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Partition. Add the tens first (30 + 30) then add the 6 ones. </a:t>
            </a:r>
          </a:p>
          <a:p>
            <a:pPr algn="l">
              <a:lnSpc>
                <a:spcPts val="7416"/>
              </a:lnSpc>
            </a:pPr>
            <a:r>
              <a:rPr lang="en-US" sz="36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4. Halve and halve again.</a:t>
            </a:r>
            <a:endParaRPr lang="en-US" sz="36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7D961-00B5-E41C-9DED-7586426F10F1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B2D22-72AB-A1A0-2A38-4628405DBB7D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CDC-0CE1-D4CB-117A-D4468EB13477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08E5CD-A0D9-23F3-670B-2E909B82E65C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20BA10-A3E4-92B0-BDFD-577B706EE557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D90CF-B9AD-1561-E340-322BC182F2E2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A2EAF-53BE-8CCC-7449-EDF86F9DAA8D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449E8F-6EA9-0E10-6414-0DBC327E1C67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99DEC-D79A-CB84-C016-DEBD7C444BCF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 + 9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51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18 ÷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+ 36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66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Find a quarter of 40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8D4EE-C4A3-79F4-1995-E539AF3D5810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CDFD0-6D0A-FE9F-E074-542B99A116DC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E97649-D201-9145-E651-EF384F78B96A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6765B7-7AFA-A02E-AD8D-34626E4C51CA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D96E37-1ACF-7054-8349-E4C1A2D749BD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299645-8F92-3422-00BC-B15B2E48C078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53DE2B8-DA94-16C7-DB43-538EAA80FE3A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11C945-A295-5C98-D6D4-0519E2B03101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079386-2A70-DA53-56C5-3EEC3FA6FDCA}"/>
              </a:ext>
            </a:extLst>
          </p:cNvPr>
          <p:cNvSpPr txBox="1"/>
          <p:nvPr/>
        </p:nvSpPr>
        <p:spPr>
          <a:xfrm>
            <a:off x="4860711" y="7461218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cs typeface="Poppins"/>
                <a:sym typeface="Poppins"/>
              </a:rPr>
              <a:t>9</a:t>
            </a:r>
            <a:endParaRPr lang="en-US" sz="4400">
              <a:solidFill>
                <a:srgbClr val="8E59FF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81100"/>
            <a:ext cx="1514375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2, 4, 6, 8,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50 - 10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 + 2 + 2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3 in this number?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 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21 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Twenty-one</a:t>
            </a:r>
            <a:endParaRPr lang="en-US" sz="3950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6785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67 + 8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÷ 5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+ 35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Find a quarter of 16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305800" y="4152900"/>
            <a:ext cx="7772400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0"/>
              </a:lnSpc>
            </a:pPr>
            <a:r>
              <a:rPr lang="en-US" sz="35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in 5s up to 25.</a:t>
            </a:r>
            <a:endParaRPr lang="en-US" sz="35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/>
            <a:r>
              <a:rPr lang="en-US" sz="35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Partition. Add the tens first (40 + 30) then add the 5 ones. </a:t>
            </a:r>
          </a:p>
          <a:p>
            <a:pPr algn="l">
              <a:lnSpc>
                <a:spcPts val="7210"/>
              </a:lnSpc>
            </a:pPr>
            <a:r>
              <a:rPr lang="en-US" sz="35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4. Halve and halve again.</a:t>
            </a:r>
            <a:endParaRPr lang="en-US" sz="35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C2E63313-CBC0-B3EB-E2FB-AFA0290E35BB}"/>
              </a:ext>
            </a:extLst>
          </p:cNvPr>
          <p:cNvGrpSpPr/>
          <p:nvPr/>
        </p:nvGrpSpPr>
        <p:grpSpPr>
          <a:xfrm>
            <a:off x="4871995" y="7443053"/>
            <a:ext cx="632506" cy="655016"/>
            <a:chOff x="0" y="0"/>
            <a:chExt cx="166586" cy="172514"/>
          </a:xfrm>
        </p:grpSpPr>
        <p:sp>
          <p:nvSpPr>
            <p:cNvPr id="3" name="Freeform 23">
              <a:extLst>
                <a:ext uri="{FF2B5EF4-FFF2-40B4-BE49-F238E27FC236}">
                  <a16:creationId xmlns:a16="http://schemas.microsoft.com/office/drawing/2014/main" id="{2EDAFC02-98E6-EE3A-AA75-4F7486BD8C61}"/>
                </a:ext>
              </a:extLst>
            </p:cNvPr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205E1549-C314-9637-59EA-39C6783DB34E}"/>
                </a:ext>
              </a:extLst>
            </p:cNvPr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97BC7E-6E23-C9E1-85D8-0E74E831269C}"/>
              </a:ext>
            </a:extLst>
          </p:cNvPr>
          <p:cNvSpPr txBox="1"/>
          <p:nvPr/>
        </p:nvSpPr>
        <p:spPr>
          <a:xfrm>
            <a:off x="4847825" y="746603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6A35B-0F6B-C791-644F-775CBB11A424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2779E-3AAC-283A-4228-FCC04F01459D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C397A0-FE4D-C5AE-F7B0-6FC7E2E8399D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B2AC27-9E86-6E8A-3D33-9B307E8BB6DC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5D28A-E6E9-7E83-B366-34B76DD778F1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197950-B1F4-204A-C6FF-D015BF894451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FFAFA6-1EA8-83D9-250A-E64E2E694AD9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19A5F-64F8-B491-67D7-A9E08F2A9CEA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7532615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67 + 8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75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 ÷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+ 35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75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Find a quarter of 16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+         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E21F6-CEEA-9F98-7E07-71E09F42FE27}"/>
              </a:ext>
            </a:extLst>
          </p:cNvPr>
          <p:cNvSpPr txBox="1"/>
          <p:nvPr/>
        </p:nvSpPr>
        <p:spPr>
          <a:xfrm>
            <a:off x="4800600" y="737879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067FC-D00E-5169-6765-9CF498CE7CF2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96505-38AF-B383-5863-5E0C5156F1F8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5E1E2-613B-AE03-E1E3-22E39FF5BF83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669B95-1B61-0E18-56B7-B2F524B910FF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FC805-2E14-4766-9E64-AE48FBFE3844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BB3AB8-E61A-2C1F-C063-6555FE2A7D9A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2354E0-1DF3-EC5D-9E47-FD5F826F9844}"/>
              </a:ext>
            </a:extLst>
          </p:cNvPr>
          <p:cNvSpPr txBox="1"/>
          <p:nvPr/>
        </p:nvSpPr>
        <p:spPr>
          <a:xfrm>
            <a:off x="4805298" y="822404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>
              <a:latin typeface="Source Sans Pro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FD7978-0978-2FD8-F71E-11BA25CAC096}"/>
              </a:ext>
            </a:extLst>
          </p:cNvPr>
          <p:cNvCxnSpPr/>
          <p:nvPr/>
        </p:nvCxnSpPr>
        <p:spPr>
          <a:xfrm>
            <a:off x="4847825" y="818821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34 - 5 =</a:t>
            </a:r>
            <a:endParaRPr lang="en-US" sz="4000" b="1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23 -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19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         =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4116" y="556310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4487604" y="6419128"/>
            <a:ext cx="632506" cy="655016"/>
            <a:chOff x="0" y="0"/>
            <a:chExt cx="166586" cy="1725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007520" y="2409977"/>
            <a:ext cx="10874569" cy="3479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1"/>
              </a:lnSpc>
            </a:pPr>
            <a:endParaRPr/>
          </a:p>
          <a:p>
            <a:pPr marL="514350" indent="-514350">
              <a:lnSpc>
                <a:spcPts val="7041"/>
              </a:lnSpc>
              <a:buAutoNum type="arabicPeriod"/>
            </a:pP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Partition 5 into 4 and 1. Count back 4 and then 1 more.</a:t>
            </a:r>
            <a:endParaRPr lang="en-US" sz="34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7041"/>
              </a:lnSpc>
            </a:pP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up from 19 to 23. </a:t>
            </a:r>
            <a:endParaRPr lang="en-US" sz="34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>
              <a:lnSpc>
                <a:spcPts val="7041"/>
              </a:lnSpc>
            </a:pPr>
            <a:r>
              <a:rPr lang="en-US" sz="3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Use known fact 5 – _ = 3</a:t>
            </a:r>
            <a:endParaRPr lang="en-US" sz="34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243D3-A657-426F-4E6C-0270BDF961CC}"/>
              </a:ext>
            </a:extLst>
          </p:cNvPr>
          <p:cNvSpPr txBox="1"/>
          <p:nvPr/>
        </p:nvSpPr>
        <p:spPr>
          <a:xfrm>
            <a:off x="4400974" y="6399447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>
              <a:solidFill>
                <a:srgbClr val="8E59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3A311-DFC1-5D87-6F3A-0A3847A257E6}"/>
              </a:ext>
            </a:extLst>
          </p:cNvPr>
          <p:cNvSpPr txBox="1"/>
          <p:nvPr/>
        </p:nvSpPr>
        <p:spPr>
          <a:xfrm>
            <a:off x="2234705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9C8AF-55DD-1E14-14C8-42A098B79898}"/>
              </a:ext>
            </a:extLst>
          </p:cNvPr>
          <p:cNvSpPr txBox="1"/>
          <p:nvPr/>
        </p:nvSpPr>
        <p:spPr>
          <a:xfrm>
            <a:off x="2135455" y="7204713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936FDB-FACB-58A2-AC27-478467D9DE80}"/>
              </a:ext>
            </a:extLst>
          </p:cNvPr>
          <p:cNvCxnSpPr/>
          <p:nvPr/>
        </p:nvCxnSpPr>
        <p:spPr>
          <a:xfrm>
            <a:off x="2234705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57FEF9-FA29-3032-4F42-BA01F073A352}"/>
              </a:ext>
            </a:extLst>
          </p:cNvPr>
          <p:cNvSpPr txBox="1"/>
          <p:nvPr/>
        </p:nvSpPr>
        <p:spPr>
          <a:xfrm>
            <a:off x="3269442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54699-0F9E-4092-C785-78C3CE2C69C6}"/>
              </a:ext>
            </a:extLst>
          </p:cNvPr>
          <p:cNvSpPr txBox="1"/>
          <p:nvPr/>
        </p:nvSpPr>
        <p:spPr>
          <a:xfrm>
            <a:off x="3226915" y="720471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230BB4-8AE1-49C3-EE99-0767BA7D801D}"/>
              </a:ext>
            </a:extLst>
          </p:cNvPr>
          <p:cNvCxnSpPr/>
          <p:nvPr/>
        </p:nvCxnSpPr>
        <p:spPr>
          <a:xfrm>
            <a:off x="3269442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14B9A7-DEC7-121F-1523-3A1B8693B598}"/>
              </a:ext>
            </a:extLst>
          </p:cNvPr>
          <p:cNvSpPr txBox="1"/>
          <p:nvPr/>
        </p:nvSpPr>
        <p:spPr>
          <a:xfrm>
            <a:off x="4405672" y="7244697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D60043-C9F9-3E7D-092D-C30D8444BC33}"/>
              </a:ext>
            </a:extLst>
          </p:cNvPr>
          <p:cNvCxnSpPr/>
          <p:nvPr/>
        </p:nvCxnSpPr>
        <p:spPr>
          <a:xfrm>
            <a:off x="4448199" y="720887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0F6F31-EABB-BB9C-2BF1-C92CB2623956}"/>
              </a:ext>
            </a:extLst>
          </p:cNvPr>
          <p:cNvCxnSpPr>
            <a:cxnSpLocks/>
          </p:cNvCxnSpPr>
          <p:nvPr/>
        </p:nvCxnSpPr>
        <p:spPr>
          <a:xfrm>
            <a:off x="13934050" y="740594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2F286A-D910-C9C5-7244-F32075896918}"/>
              </a:ext>
            </a:extLst>
          </p:cNvPr>
          <p:cNvSpPr txBox="1"/>
          <p:nvPr/>
        </p:nvSpPr>
        <p:spPr>
          <a:xfrm>
            <a:off x="13807025" y="66579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9EAB0-E4BF-038D-A11E-6BEDFE49C43B}"/>
              </a:ext>
            </a:extLst>
          </p:cNvPr>
          <p:cNvSpPr txBox="1"/>
          <p:nvPr/>
        </p:nvSpPr>
        <p:spPr>
          <a:xfrm>
            <a:off x="14515761" y="5910885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48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16</a:t>
            </a:r>
            <a:endParaRPr lang="en-US"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877101" y="117770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34 - 5 = </a:t>
            </a:r>
            <a:r>
              <a:rPr lang="en-US" sz="3999" b="1">
                <a:solidFill>
                  <a:srgbClr val="8D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29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23 - </a:t>
            </a:r>
            <a:r>
              <a:rPr lang="en-US" sz="3999" b="1">
                <a:solidFill>
                  <a:srgbClr val="8D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19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50 - </a:t>
            </a:r>
            <a:r>
              <a:rPr lang="en-US" sz="3950" b="1">
                <a:solidFill>
                  <a:srgbClr val="8D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20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          =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67638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FB3D-6697-10EA-E676-813B6F05A7DA}"/>
              </a:ext>
            </a:extLst>
          </p:cNvPr>
          <p:cNvSpPr txBox="1"/>
          <p:nvPr/>
        </p:nvSpPr>
        <p:spPr>
          <a:xfrm>
            <a:off x="2234705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8A000-23CE-8109-35EA-8AAA8B2014BE}"/>
              </a:ext>
            </a:extLst>
          </p:cNvPr>
          <p:cNvSpPr txBox="1"/>
          <p:nvPr/>
        </p:nvSpPr>
        <p:spPr>
          <a:xfrm>
            <a:off x="2135455" y="7204713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30D3B-6E6D-3D86-5CAA-F10418F41EA3}"/>
              </a:ext>
            </a:extLst>
          </p:cNvPr>
          <p:cNvCxnSpPr/>
          <p:nvPr/>
        </p:nvCxnSpPr>
        <p:spPr>
          <a:xfrm>
            <a:off x="2234705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2ECEF4-0038-E377-2FE7-6FC16F5A0769}"/>
              </a:ext>
            </a:extLst>
          </p:cNvPr>
          <p:cNvSpPr txBox="1"/>
          <p:nvPr/>
        </p:nvSpPr>
        <p:spPr>
          <a:xfrm>
            <a:off x="3351560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9C48B-A76C-07E2-83B6-BB7AD4FB3E2E}"/>
              </a:ext>
            </a:extLst>
          </p:cNvPr>
          <p:cNvSpPr txBox="1"/>
          <p:nvPr/>
        </p:nvSpPr>
        <p:spPr>
          <a:xfrm>
            <a:off x="3309033" y="720471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019B9-1FE1-1289-9021-217BC5D1FE66}"/>
              </a:ext>
            </a:extLst>
          </p:cNvPr>
          <p:cNvCxnSpPr/>
          <p:nvPr/>
        </p:nvCxnSpPr>
        <p:spPr>
          <a:xfrm>
            <a:off x="3351560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5B2B39-6F0E-8A26-C547-02AA6F229CA9}"/>
              </a:ext>
            </a:extLst>
          </p:cNvPr>
          <p:cNvSpPr txBox="1"/>
          <p:nvPr/>
        </p:nvSpPr>
        <p:spPr>
          <a:xfrm>
            <a:off x="4604433" y="7244697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C47625-C1DC-C78A-FA76-F84AEEBB363B}"/>
              </a:ext>
            </a:extLst>
          </p:cNvPr>
          <p:cNvCxnSpPr/>
          <p:nvPr/>
        </p:nvCxnSpPr>
        <p:spPr>
          <a:xfrm>
            <a:off x="4646960" y="720887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75ED46-734E-85C5-F172-AC78628617B6}"/>
              </a:ext>
            </a:extLst>
          </p:cNvPr>
          <p:cNvSpPr txBox="1"/>
          <p:nvPr/>
        </p:nvSpPr>
        <p:spPr>
          <a:xfrm>
            <a:off x="4578882" y="64639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4E946F-1C37-6C98-6343-251D215A0BDB}"/>
              </a:ext>
            </a:extLst>
          </p:cNvPr>
          <p:cNvCxnSpPr>
            <a:cxnSpLocks/>
          </p:cNvCxnSpPr>
          <p:nvPr/>
        </p:nvCxnSpPr>
        <p:spPr>
          <a:xfrm>
            <a:off x="7783356" y="5067300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1840E8-462F-EA8B-7EFA-B03D5007EDC8}"/>
              </a:ext>
            </a:extLst>
          </p:cNvPr>
          <p:cNvSpPr txBox="1"/>
          <p:nvPr/>
        </p:nvSpPr>
        <p:spPr>
          <a:xfrm>
            <a:off x="7656331" y="444786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379A4-B1AB-35A0-9277-38F00B8B9979}"/>
              </a:ext>
            </a:extLst>
          </p:cNvPr>
          <p:cNvSpPr txBox="1"/>
          <p:nvPr/>
        </p:nvSpPr>
        <p:spPr>
          <a:xfrm>
            <a:off x="8365067" y="3700827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48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16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32</a:t>
            </a:r>
            <a:endParaRPr lang="en-US" sz="4400">
              <a:solidFill>
                <a:srgbClr val="8E59FF"/>
              </a:solidFill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24231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21 - 6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34 -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28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20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4116" y="556310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4723375" y="6457925"/>
            <a:ext cx="632506" cy="655016"/>
            <a:chOff x="0" y="0"/>
            <a:chExt cx="166586" cy="1725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732511" y="3525566"/>
            <a:ext cx="11087929" cy="2916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AutoNum type="arabicPeriod"/>
            </a:pPr>
            <a:r>
              <a:rPr lang="en-US" sz="3493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Partition 6 into 5 and 1. Count back 1 and then 5 more.</a:t>
            </a:r>
          </a:p>
          <a:p>
            <a:pPr algn="l">
              <a:lnSpc>
                <a:spcPts val="7196"/>
              </a:lnSpc>
            </a:pPr>
            <a:r>
              <a:rPr lang="en-US" sz="34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up from 28 to 34. </a:t>
            </a:r>
            <a:endParaRPr lang="en-US" sz="34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>
              <a:lnSpc>
                <a:spcPts val="7196"/>
              </a:lnSpc>
            </a:pPr>
            <a:r>
              <a:rPr lang="en-US" sz="34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Use known fact 6 - _ = 2</a:t>
            </a:r>
            <a:endParaRPr lang="en-US" sz="345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94C12-32D8-0E23-5CDF-C44893385212}"/>
              </a:ext>
            </a:extLst>
          </p:cNvPr>
          <p:cNvSpPr txBox="1"/>
          <p:nvPr/>
        </p:nvSpPr>
        <p:spPr>
          <a:xfrm>
            <a:off x="2234705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B7753-1DFC-66F0-F141-1B6ABD84A358}"/>
              </a:ext>
            </a:extLst>
          </p:cNvPr>
          <p:cNvSpPr txBox="1"/>
          <p:nvPr/>
        </p:nvSpPr>
        <p:spPr>
          <a:xfrm>
            <a:off x="2135455" y="7204713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7D3DC0-01FE-FE3D-9366-99BB4605C0AA}"/>
              </a:ext>
            </a:extLst>
          </p:cNvPr>
          <p:cNvCxnSpPr/>
          <p:nvPr/>
        </p:nvCxnSpPr>
        <p:spPr>
          <a:xfrm>
            <a:off x="2234705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FCF194-2E39-38DD-FF59-100018F491AC}"/>
              </a:ext>
            </a:extLst>
          </p:cNvPr>
          <p:cNvSpPr txBox="1"/>
          <p:nvPr/>
        </p:nvSpPr>
        <p:spPr>
          <a:xfrm>
            <a:off x="3351560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3F7EA-D0CE-93BC-56AC-1C4A7DE6C1F5}"/>
              </a:ext>
            </a:extLst>
          </p:cNvPr>
          <p:cNvSpPr txBox="1"/>
          <p:nvPr/>
        </p:nvSpPr>
        <p:spPr>
          <a:xfrm>
            <a:off x="3309033" y="7204713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A04F1-7A23-D006-D844-AD6FE81670F4}"/>
              </a:ext>
            </a:extLst>
          </p:cNvPr>
          <p:cNvCxnSpPr/>
          <p:nvPr/>
        </p:nvCxnSpPr>
        <p:spPr>
          <a:xfrm>
            <a:off x="3351560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F8914A-3D95-E171-25FE-F7956ADB4D52}"/>
              </a:ext>
            </a:extLst>
          </p:cNvPr>
          <p:cNvSpPr txBox="1"/>
          <p:nvPr/>
        </p:nvSpPr>
        <p:spPr>
          <a:xfrm>
            <a:off x="4604433" y="7244697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B2CE4-21E3-50F9-19F3-C3FE9497333F}"/>
              </a:ext>
            </a:extLst>
          </p:cNvPr>
          <p:cNvCxnSpPr/>
          <p:nvPr/>
        </p:nvCxnSpPr>
        <p:spPr>
          <a:xfrm>
            <a:off x="4646960" y="720887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9C57C3-F9D9-AD91-DB78-AAA552BB48E2}"/>
              </a:ext>
            </a:extLst>
          </p:cNvPr>
          <p:cNvSpPr txBox="1"/>
          <p:nvPr/>
        </p:nvSpPr>
        <p:spPr>
          <a:xfrm>
            <a:off x="4578882" y="64639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C71860-3097-8416-C584-1811AC0E851F}"/>
              </a:ext>
            </a:extLst>
          </p:cNvPr>
          <p:cNvCxnSpPr>
            <a:cxnSpLocks/>
          </p:cNvCxnSpPr>
          <p:nvPr/>
        </p:nvCxnSpPr>
        <p:spPr>
          <a:xfrm>
            <a:off x="13934050" y="740594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8414DB-FEA4-EC5E-F65E-2D6EB964D567}"/>
              </a:ext>
            </a:extLst>
          </p:cNvPr>
          <p:cNvSpPr txBox="1"/>
          <p:nvPr/>
        </p:nvSpPr>
        <p:spPr>
          <a:xfrm>
            <a:off x="13807025" y="66579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E85DE-1D91-49CB-D6DB-773AD870DD5D}"/>
              </a:ext>
            </a:extLst>
          </p:cNvPr>
          <p:cNvSpPr txBox="1"/>
          <p:nvPr/>
        </p:nvSpPr>
        <p:spPr>
          <a:xfrm>
            <a:off x="14515761" y="5910885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54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  <a:endParaRPr lang="en-US" sz="4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4325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21 - 6 = </a:t>
            </a:r>
            <a:r>
              <a:rPr lang="en-US" sz="3950" b="1">
                <a:solidFill>
                  <a:srgbClr val="8D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15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endParaRPr lang="en-US" sz="3950" dirty="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34 - </a:t>
            </a:r>
            <a:r>
              <a:rPr lang="en-US" sz="3999" b="1">
                <a:solidFill>
                  <a:srgbClr val="8D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28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60 - </a:t>
            </a:r>
            <a:r>
              <a:rPr lang="en-US" sz="3950" b="1">
                <a:solidFill>
                  <a:srgbClr val="8D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40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20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44000" y="514204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4F82C-4AE5-2694-7B93-8C717FAD2D70}"/>
              </a:ext>
            </a:extLst>
          </p:cNvPr>
          <p:cNvSpPr txBox="1"/>
          <p:nvPr/>
        </p:nvSpPr>
        <p:spPr>
          <a:xfrm>
            <a:off x="2234705" y="6446704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3AF9C-351E-CA10-99E0-A1BAB9C597E1}"/>
              </a:ext>
            </a:extLst>
          </p:cNvPr>
          <p:cNvSpPr txBox="1"/>
          <p:nvPr/>
        </p:nvSpPr>
        <p:spPr>
          <a:xfrm>
            <a:off x="2146008" y="7193458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1D697B-2D8E-E4B8-D55E-707A366B3DE0}"/>
              </a:ext>
            </a:extLst>
          </p:cNvPr>
          <p:cNvCxnSpPr/>
          <p:nvPr/>
        </p:nvCxnSpPr>
        <p:spPr>
          <a:xfrm>
            <a:off x="2234705" y="7168888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BDE5C-552E-4728-73E6-27171766C5F4}"/>
              </a:ext>
            </a:extLst>
          </p:cNvPr>
          <p:cNvSpPr txBox="1"/>
          <p:nvPr/>
        </p:nvSpPr>
        <p:spPr>
          <a:xfrm>
            <a:off x="3395327" y="643890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915DD-B72F-3783-03CA-7E5CABFFBE73}"/>
              </a:ext>
            </a:extLst>
          </p:cNvPr>
          <p:cNvSpPr txBox="1"/>
          <p:nvPr/>
        </p:nvSpPr>
        <p:spPr>
          <a:xfrm>
            <a:off x="3352800" y="719690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FC5C39-7EAB-3B56-EA57-D9C77F0E1955}"/>
              </a:ext>
            </a:extLst>
          </p:cNvPr>
          <p:cNvCxnSpPr/>
          <p:nvPr/>
        </p:nvCxnSpPr>
        <p:spPr>
          <a:xfrm>
            <a:off x="3395327" y="716108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18938A-DEE4-0B14-4BDE-2B627AB21061}"/>
              </a:ext>
            </a:extLst>
          </p:cNvPr>
          <p:cNvSpPr txBox="1"/>
          <p:nvPr/>
        </p:nvSpPr>
        <p:spPr>
          <a:xfrm>
            <a:off x="4604433" y="71934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E38BB-BA15-4971-1C3F-BAFE7CF00F8F}"/>
              </a:ext>
            </a:extLst>
          </p:cNvPr>
          <p:cNvCxnSpPr/>
          <p:nvPr/>
        </p:nvCxnSpPr>
        <p:spPr>
          <a:xfrm>
            <a:off x="4646960" y="71576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68EAE1-8606-FCD6-2FD1-F6BD23E07B82}"/>
              </a:ext>
            </a:extLst>
          </p:cNvPr>
          <p:cNvSpPr txBox="1"/>
          <p:nvPr/>
        </p:nvSpPr>
        <p:spPr>
          <a:xfrm>
            <a:off x="4584499" y="641370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58C9B9-FF10-C52C-822C-812D322AE3E1}"/>
              </a:ext>
            </a:extLst>
          </p:cNvPr>
          <p:cNvCxnSpPr>
            <a:cxnSpLocks/>
          </p:cNvCxnSpPr>
          <p:nvPr/>
        </p:nvCxnSpPr>
        <p:spPr>
          <a:xfrm>
            <a:off x="9271025" y="6967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3C6FBE9-EC55-488A-4E9F-F6B67B080391}"/>
              </a:ext>
            </a:extLst>
          </p:cNvPr>
          <p:cNvSpPr txBox="1"/>
          <p:nvPr/>
        </p:nvSpPr>
        <p:spPr>
          <a:xfrm>
            <a:off x="9144000" y="6347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874506-C740-018E-6549-1089BFB4F7E7}"/>
              </a:ext>
            </a:extLst>
          </p:cNvPr>
          <p:cNvSpPr txBox="1"/>
          <p:nvPr/>
        </p:nvSpPr>
        <p:spPr>
          <a:xfrm>
            <a:off x="9852736" y="5600700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54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23</a:t>
            </a:r>
            <a:endParaRPr lang="en-US" sz="4400">
              <a:solidFill>
                <a:srgbClr val="8E59FF"/>
              </a:solidFill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22065" y="119113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42 - 5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37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 -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4116" y="556310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4924050" y="6404751"/>
            <a:ext cx="632506" cy="655016"/>
            <a:chOff x="0" y="0"/>
            <a:chExt cx="166586" cy="1725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998979" y="2195952"/>
            <a:ext cx="10862945" cy="407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9"/>
              </a:lnSpc>
            </a:pPr>
            <a:endParaRPr/>
          </a:p>
          <a:p>
            <a:pPr marL="514350" indent="-514350" algn="l">
              <a:lnSpc>
                <a:spcPts val="8239"/>
              </a:lnSpc>
              <a:buAutoNum type="arabicPeriod"/>
            </a:pPr>
            <a:r>
              <a:rPr lang="en-US" sz="336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Partition 5 into 2 and 3. Count back 2 and then 3 more.</a:t>
            </a:r>
          </a:p>
          <a:p>
            <a:pPr algn="l">
              <a:lnSpc>
                <a:spcPts val="8239"/>
              </a:lnSpc>
            </a:pPr>
            <a:r>
              <a:rPr lang="en-US" sz="33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up from 37 to 42. </a:t>
            </a:r>
            <a:endParaRPr lang="en-US" sz="33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>
              <a:lnSpc>
                <a:spcPts val="8239"/>
              </a:lnSpc>
            </a:pPr>
            <a:r>
              <a:rPr lang="en-US" sz="33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Use known fact 7 - _ = 5</a:t>
            </a:r>
            <a:endParaRPr lang="en-US" sz="33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E4D6C-588D-BD57-31EC-7A01A71204A5}"/>
              </a:ext>
            </a:extLst>
          </p:cNvPr>
          <p:cNvSpPr txBox="1"/>
          <p:nvPr/>
        </p:nvSpPr>
        <p:spPr>
          <a:xfrm>
            <a:off x="2371473" y="641863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47E7C-C7DE-C841-D6CE-AB73679C6D91}"/>
              </a:ext>
            </a:extLst>
          </p:cNvPr>
          <p:cNvSpPr txBox="1"/>
          <p:nvPr/>
        </p:nvSpPr>
        <p:spPr>
          <a:xfrm>
            <a:off x="2282776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589DA5-E8EE-81D7-233E-BD89EAA9B463}"/>
              </a:ext>
            </a:extLst>
          </p:cNvPr>
          <p:cNvCxnSpPr/>
          <p:nvPr/>
        </p:nvCxnSpPr>
        <p:spPr>
          <a:xfrm>
            <a:off x="2371473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2B0BC8-1BBA-27E4-43C7-70806A6007C3}"/>
              </a:ext>
            </a:extLst>
          </p:cNvPr>
          <p:cNvSpPr txBox="1"/>
          <p:nvPr/>
        </p:nvSpPr>
        <p:spPr>
          <a:xfrm>
            <a:off x="3590653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  <a:p>
            <a:pPr algn="ctr"/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82B83-72FF-34B8-6AF8-A7572968011C}"/>
              </a:ext>
            </a:extLst>
          </p:cNvPr>
          <p:cNvSpPr txBox="1"/>
          <p:nvPr/>
        </p:nvSpPr>
        <p:spPr>
          <a:xfrm>
            <a:off x="3548126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C2690-E796-57D8-CA36-465E88E0EC65}"/>
              </a:ext>
            </a:extLst>
          </p:cNvPr>
          <p:cNvCxnSpPr/>
          <p:nvPr/>
        </p:nvCxnSpPr>
        <p:spPr>
          <a:xfrm>
            <a:off x="3590653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A0A841-A963-B05E-D44F-6E425C1A7D0A}"/>
              </a:ext>
            </a:extLst>
          </p:cNvPr>
          <p:cNvSpPr txBox="1"/>
          <p:nvPr/>
        </p:nvSpPr>
        <p:spPr>
          <a:xfrm>
            <a:off x="4857354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B3DEDA-70C2-1C19-AAA0-E5FA44A69CE0}"/>
              </a:ext>
            </a:extLst>
          </p:cNvPr>
          <p:cNvCxnSpPr/>
          <p:nvPr/>
        </p:nvCxnSpPr>
        <p:spPr>
          <a:xfrm>
            <a:off x="4899881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A738E-0E4B-B781-F557-1939D2EDD724}"/>
              </a:ext>
            </a:extLst>
          </p:cNvPr>
          <p:cNvSpPr txBox="1"/>
          <p:nvPr/>
        </p:nvSpPr>
        <p:spPr>
          <a:xfrm>
            <a:off x="4837420" y="645181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3A0E0A-1A33-F0A4-1E02-14CC55617FCA}"/>
              </a:ext>
            </a:extLst>
          </p:cNvPr>
          <p:cNvCxnSpPr>
            <a:cxnSpLocks/>
          </p:cNvCxnSpPr>
          <p:nvPr/>
        </p:nvCxnSpPr>
        <p:spPr>
          <a:xfrm>
            <a:off x="13887811" y="749271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C06F7C-6E96-5341-159E-148C0D73D965}"/>
              </a:ext>
            </a:extLst>
          </p:cNvPr>
          <p:cNvSpPr txBox="1"/>
          <p:nvPr/>
        </p:nvSpPr>
        <p:spPr>
          <a:xfrm>
            <a:off x="13760786" y="687328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5C477-8999-A42C-EF04-0D3E518DE628}"/>
              </a:ext>
            </a:extLst>
          </p:cNvPr>
          <p:cNvSpPr txBox="1"/>
          <p:nvPr/>
        </p:nvSpPr>
        <p:spPr>
          <a:xfrm>
            <a:off x="14469522" y="6126243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73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071D722-E907-A6D8-04A6-691D3914DB81}"/>
              </a:ext>
            </a:extLst>
          </p:cNvPr>
          <p:cNvSpPr txBox="1"/>
          <p:nvPr/>
        </p:nvSpPr>
        <p:spPr>
          <a:xfrm>
            <a:off x="9395413" y="3751584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73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26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47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4186" y="128150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42 - 5 = </a:t>
            </a:r>
            <a:r>
              <a:rPr lang="en-US" sz="3999" b="1">
                <a:solidFill>
                  <a:srgbClr val="8D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37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42 - </a:t>
            </a:r>
            <a:r>
              <a:rPr lang="en-US" sz="3999" b="1">
                <a:solidFill>
                  <a:srgbClr val="8D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37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70 - </a:t>
            </a:r>
            <a:r>
              <a:rPr lang="en-US" sz="3950" b="1">
                <a:solidFill>
                  <a:srgbClr val="8D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20</a:t>
            </a:r>
            <a:r>
              <a:rPr lang="en-US" sz="3950" b="1">
                <a:solidFill>
                  <a:srgbClr val="8D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-          =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266686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448976" y="3635957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434538" y="2937959"/>
            <a:ext cx="3226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25393" y="322003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E28AD-97FD-AAB8-B5A6-F9B17320B965}"/>
              </a:ext>
            </a:extLst>
          </p:cNvPr>
          <p:cNvSpPr txBox="1"/>
          <p:nvPr/>
        </p:nvSpPr>
        <p:spPr>
          <a:xfrm>
            <a:off x="2371473" y="641863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0C14A-8F5C-4855-D851-EEA0329A2E14}"/>
              </a:ext>
            </a:extLst>
          </p:cNvPr>
          <p:cNvSpPr txBox="1"/>
          <p:nvPr/>
        </p:nvSpPr>
        <p:spPr>
          <a:xfrm>
            <a:off x="2282776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6634EC-BA6F-55DC-1031-0F4C4234BD57}"/>
              </a:ext>
            </a:extLst>
          </p:cNvPr>
          <p:cNvCxnSpPr/>
          <p:nvPr/>
        </p:nvCxnSpPr>
        <p:spPr>
          <a:xfrm>
            <a:off x="2371473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6A96C7-241C-3F9B-AD9E-D249AA4C9470}"/>
              </a:ext>
            </a:extLst>
          </p:cNvPr>
          <p:cNvSpPr txBox="1"/>
          <p:nvPr/>
        </p:nvSpPr>
        <p:spPr>
          <a:xfrm>
            <a:off x="3590653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  <a:p>
            <a:pPr algn="ctr"/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E3908-3EFD-8B98-DF1E-4652F2095D19}"/>
              </a:ext>
            </a:extLst>
          </p:cNvPr>
          <p:cNvSpPr txBox="1"/>
          <p:nvPr/>
        </p:nvSpPr>
        <p:spPr>
          <a:xfrm>
            <a:off x="3548126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1C083-6157-0B34-C96F-1C68812FBCE7}"/>
              </a:ext>
            </a:extLst>
          </p:cNvPr>
          <p:cNvCxnSpPr/>
          <p:nvPr/>
        </p:nvCxnSpPr>
        <p:spPr>
          <a:xfrm>
            <a:off x="3590653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D5FB29-6A42-1DEE-53CC-B8BD494BCDC0}"/>
              </a:ext>
            </a:extLst>
          </p:cNvPr>
          <p:cNvSpPr txBox="1"/>
          <p:nvPr/>
        </p:nvSpPr>
        <p:spPr>
          <a:xfrm>
            <a:off x="4857354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84D550-E8E1-131F-D105-D731196D6258}"/>
              </a:ext>
            </a:extLst>
          </p:cNvPr>
          <p:cNvCxnSpPr/>
          <p:nvPr/>
        </p:nvCxnSpPr>
        <p:spPr>
          <a:xfrm>
            <a:off x="4899881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773C13-B8A2-0C51-3FAA-9ED3B14E16C3}"/>
              </a:ext>
            </a:extLst>
          </p:cNvPr>
          <p:cNvSpPr txBox="1"/>
          <p:nvPr/>
        </p:nvSpPr>
        <p:spPr>
          <a:xfrm>
            <a:off x="4899880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  <a:p>
            <a:pPr algn="ctr"/>
            <a:endParaRPr lang="en-US" sz="4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A885DC-E337-D578-E204-15B004EAB4F4}"/>
              </a:ext>
            </a:extLst>
          </p:cNvPr>
          <p:cNvCxnSpPr>
            <a:cxnSpLocks/>
          </p:cNvCxnSpPr>
          <p:nvPr/>
        </p:nvCxnSpPr>
        <p:spPr>
          <a:xfrm>
            <a:off x="8771550" y="512031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F57949-9811-97F2-8BDD-93279D7AA5CE}"/>
              </a:ext>
            </a:extLst>
          </p:cNvPr>
          <p:cNvSpPr txBox="1"/>
          <p:nvPr/>
        </p:nvSpPr>
        <p:spPr>
          <a:xfrm>
            <a:off x="8644525" y="450087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28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53 - 4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31 -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27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70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- 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4116" y="556310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4723160" y="6433715"/>
            <a:ext cx="632506" cy="655016"/>
            <a:chOff x="0" y="0"/>
            <a:chExt cx="166586" cy="1725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294120" y="3290220"/>
            <a:ext cx="10737416" cy="3004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8239"/>
              </a:lnSpc>
              <a:buAutoNum type="arabicPeriod"/>
            </a:pPr>
            <a:r>
              <a:rPr lang="en-US" sz="33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Partition 4 into 3 and 1. Count back 3 and then 1 more.</a:t>
            </a:r>
            <a:endParaRPr lang="en-US" sz="3350">
              <a:latin typeface="Source Sans Pro"/>
            </a:endParaRPr>
          </a:p>
          <a:p>
            <a:pPr algn="l">
              <a:lnSpc>
                <a:spcPts val="8239"/>
              </a:lnSpc>
            </a:pPr>
            <a:r>
              <a:rPr lang="en-US" sz="33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up from 27 to 31. </a:t>
            </a:r>
            <a:endParaRPr lang="en-US" sz="33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>
              <a:lnSpc>
                <a:spcPts val="8239"/>
              </a:lnSpc>
            </a:pPr>
            <a:r>
              <a:rPr lang="en-US" sz="33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Use known fact 8 - _ =7</a:t>
            </a:r>
            <a:endParaRPr lang="en-US" sz="33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DBE86-3AF7-3C79-5BF3-47145A9DA730}"/>
              </a:ext>
            </a:extLst>
          </p:cNvPr>
          <p:cNvSpPr txBox="1"/>
          <p:nvPr/>
        </p:nvSpPr>
        <p:spPr>
          <a:xfrm>
            <a:off x="2194752" y="641863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A1AB7-FCAC-B55E-E316-3E3C86D36F46}"/>
              </a:ext>
            </a:extLst>
          </p:cNvPr>
          <p:cNvSpPr txBox="1"/>
          <p:nvPr/>
        </p:nvSpPr>
        <p:spPr>
          <a:xfrm>
            <a:off x="2106055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CC68A4-F2CE-67D7-28E9-CB9DBD5B82A1}"/>
              </a:ext>
            </a:extLst>
          </p:cNvPr>
          <p:cNvCxnSpPr/>
          <p:nvPr/>
        </p:nvCxnSpPr>
        <p:spPr>
          <a:xfrm>
            <a:off x="2194752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987030-5D66-BB7C-0AF5-D8103CDC075E}"/>
              </a:ext>
            </a:extLst>
          </p:cNvPr>
          <p:cNvSpPr txBox="1"/>
          <p:nvPr/>
        </p:nvSpPr>
        <p:spPr>
          <a:xfrm>
            <a:off x="3352800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  <a:p>
            <a:pPr algn="ctr"/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25E6D-080A-B944-F454-78679BC37B21}"/>
              </a:ext>
            </a:extLst>
          </p:cNvPr>
          <p:cNvSpPr txBox="1"/>
          <p:nvPr/>
        </p:nvSpPr>
        <p:spPr>
          <a:xfrm>
            <a:off x="3371405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133CA1-D7D5-F288-58CC-3AF1FAFB0A4A}"/>
              </a:ext>
            </a:extLst>
          </p:cNvPr>
          <p:cNvCxnSpPr/>
          <p:nvPr/>
        </p:nvCxnSpPr>
        <p:spPr>
          <a:xfrm>
            <a:off x="3352800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EDACAB-923C-9BAE-0822-6ED89E510C98}"/>
              </a:ext>
            </a:extLst>
          </p:cNvPr>
          <p:cNvSpPr txBox="1"/>
          <p:nvPr/>
        </p:nvSpPr>
        <p:spPr>
          <a:xfrm>
            <a:off x="4680633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8B94E4-D581-89AE-C461-40A8850774B8}"/>
              </a:ext>
            </a:extLst>
          </p:cNvPr>
          <p:cNvCxnSpPr/>
          <p:nvPr/>
        </p:nvCxnSpPr>
        <p:spPr>
          <a:xfrm>
            <a:off x="4723160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0DD5B-6E47-3AB1-2B98-2F130B99F121}"/>
              </a:ext>
            </a:extLst>
          </p:cNvPr>
          <p:cNvCxnSpPr>
            <a:cxnSpLocks/>
          </p:cNvCxnSpPr>
          <p:nvPr/>
        </p:nvCxnSpPr>
        <p:spPr>
          <a:xfrm>
            <a:off x="13887811" y="749271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55E6E1-2322-6899-DCFD-A6D94FD3677C}"/>
              </a:ext>
            </a:extLst>
          </p:cNvPr>
          <p:cNvSpPr txBox="1"/>
          <p:nvPr/>
        </p:nvSpPr>
        <p:spPr>
          <a:xfrm>
            <a:off x="13760786" y="687328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071C8-28F9-F04A-93C0-1A7A7972B89F}"/>
              </a:ext>
            </a:extLst>
          </p:cNvPr>
          <p:cNvSpPr txBox="1"/>
          <p:nvPr/>
        </p:nvSpPr>
        <p:spPr>
          <a:xfrm>
            <a:off x="14469522" y="6126243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52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1878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53 - 4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49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endParaRPr lang="en-US" sz="3950" dirty="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31 -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27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80 -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10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70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-          =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823275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8782868" y="3635957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692763" y="2937959"/>
            <a:ext cx="31956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27410" y="322003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59919-73E4-2BCF-AD1B-0DF4E90A9A77}"/>
              </a:ext>
            </a:extLst>
          </p:cNvPr>
          <p:cNvSpPr txBox="1"/>
          <p:nvPr/>
        </p:nvSpPr>
        <p:spPr>
          <a:xfrm>
            <a:off x="2194752" y="641863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64E8B-8B95-7F04-2238-7E6642E4B1A0}"/>
              </a:ext>
            </a:extLst>
          </p:cNvPr>
          <p:cNvSpPr txBox="1"/>
          <p:nvPr/>
        </p:nvSpPr>
        <p:spPr>
          <a:xfrm>
            <a:off x="2106055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E7F3A6-E999-7F82-A6F1-79FD3E4B8E91}"/>
              </a:ext>
            </a:extLst>
          </p:cNvPr>
          <p:cNvCxnSpPr/>
          <p:nvPr/>
        </p:nvCxnSpPr>
        <p:spPr>
          <a:xfrm>
            <a:off x="2194752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A05843-CC27-E630-5D63-DCA5DAB4652D}"/>
              </a:ext>
            </a:extLst>
          </p:cNvPr>
          <p:cNvSpPr txBox="1"/>
          <p:nvPr/>
        </p:nvSpPr>
        <p:spPr>
          <a:xfrm>
            <a:off x="3352800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  <a:p>
            <a:pPr algn="ctr"/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951CE-7F09-A69A-6596-1847D83C509C}"/>
              </a:ext>
            </a:extLst>
          </p:cNvPr>
          <p:cNvSpPr txBox="1"/>
          <p:nvPr/>
        </p:nvSpPr>
        <p:spPr>
          <a:xfrm>
            <a:off x="3371405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E46936-4411-F7F4-8D53-21627365068B}"/>
              </a:ext>
            </a:extLst>
          </p:cNvPr>
          <p:cNvCxnSpPr/>
          <p:nvPr/>
        </p:nvCxnSpPr>
        <p:spPr>
          <a:xfrm>
            <a:off x="3352800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909CFE-CF70-7383-5265-F6AB4B992233}"/>
              </a:ext>
            </a:extLst>
          </p:cNvPr>
          <p:cNvSpPr txBox="1"/>
          <p:nvPr/>
        </p:nvSpPr>
        <p:spPr>
          <a:xfrm>
            <a:off x="4680633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5265C6-0C74-BDED-430D-1CB70F92B8EA}"/>
              </a:ext>
            </a:extLst>
          </p:cNvPr>
          <p:cNvCxnSpPr/>
          <p:nvPr/>
        </p:nvCxnSpPr>
        <p:spPr>
          <a:xfrm>
            <a:off x="4723160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89C058-F29C-03DC-274A-68E98B9BB61B}"/>
              </a:ext>
            </a:extLst>
          </p:cNvPr>
          <p:cNvSpPr txBox="1"/>
          <p:nvPr/>
        </p:nvSpPr>
        <p:spPr>
          <a:xfrm>
            <a:off x="4656570" y="643745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17F8EB-964B-4F7A-BE93-453E51D00D19}"/>
              </a:ext>
            </a:extLst>
          </p:cNvPr>
          <p:cNvCxnSpPr>
            <a:cxnSpLocks/>
          </p:cNvCxnSpPr>
          <p:nvPr/>
        </p:nvCxnSpPr>
        <p:spPr>
          <a:xfrm>
            <a:off x="8158353" y="5056144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8E4FFA-2C59-E920-B5EE-D5454BE3211F}"/>
              </a:ext>
            </a:extLst>
          </p:cNvPr>
          <p:cNvSpPr txBox="1"/>
          <p:nvPr/>
        </p:nvSpPr>
        <p:spPr>
          <a:xfrm>
            <a:off x="8031328" y="4436709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187DD-B613-9682-6C30-F023CCE1D830}"/>
              </a:ext>
            </a:extLst>
          </p:cNvPr>
          <p:cNvSpPr txBox="1"/>
          <p:nvPr/>
        </p:nvSpPr>
        <p:spPr>
          <a:xfrm>
            <a:off x="8740064" y="3689671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52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38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14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620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2842299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10, 12, 14, 16, __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+ 10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+ 3 + 3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5 in this number?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38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93892" y="3086100"/>
            <a:ext cx="11951108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/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4 + 1 to help.</a:t>
            </a:r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Add the 2 numbers that can be doubled first.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652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65 - 7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52 -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49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90 -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          =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4116" y="556310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4744275" y="6400508"/>
            <a:ext cx="632506" cy="655016"/>
            <a:chOff x="0" y="0"/>
            <a:chExt cx="166586" cy="1725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586" cy="172514"/>
            </a:xfrm>
            <a:custGeom>
              <a:avLst/>
              <a:gdLst/>
              <a:ahLst/>
              <a:cxnLst/>
              <a:rect l="l" t="t" r="r" b="b"/>
              <a:pathLst>
                <a:path w="166586" h="172514">
                  <a:moveTo>
                    <a:pt x="0" y="0"/>
                  </a:moveTo>
                  <a:lnTo>
                    <a:pt x="166586" y="0"/>
                  </a:lnTo>
                  <a:lnTo>
                    <a:pt x="166586" y="172514"/>
                  </a:lnTo>
                  <a:lnTo>
                    <a:pt x="0" y="17251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66586" cy="19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824806" y="2547968"/>
            <a:ext cx="11434494" cy="344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3"/>
              </a:lnSpc>
            </a:pPr>
            <a:endParaRPr/>
          </a:p>
          <a:p>
            <a:pPr algn="l">
              <a:lnSpc>
                <a:spcPts val="6913"/>
              </a:lnSpc>
            </a:pPr>
            <a:r>
              <a:rPr lang="en-US" sz="3355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1. Partition 7 into 5 and 2. Count back 5 and then 2 more.</a:t>
            </a:r>
          </a:p>
          <a:p>
            <a:pPr algn="l">
              <a:lnSpc>
                <a:spcPts val="6913"/>
              </a:lnSpc>
            </a:pPr>
            <a:r>
              <a:rPr lang="en-US" sz="33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2. Count up from 49 to 52. </a:t>
            </a:r>
            <a:endParaRPr lang="en-US" sz="33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>
              <a:lnSpc>
                <a:spcPts val="6913"/>
              </a:lnSpc>
            </a:pPr>
            <a:r>
              <a:rPr lang="en-US" sz="33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3. Use known fact 9 – _ = 5</a:t>
            </a:r>
            <a:endParaRPr lang="en-US" sz="33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195B9-8E9C-E69C-2C6B-54B112FD38B7}"/>
              </a:ext>
            </a:extLst>
          </p:cNvPr>
          <p:cNvSpPr txBox="1"/>
          <p:nvPr/>
        </p:nvSpPr>
        <p:spPr>
          <a:xfrm>
            <a:off x="2166033" y="641863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C6D83-944E-2C34-D8E9-759996BED5A6}"/>
              </a:ext>
            </a:extLst>
          </p:cNvPr>
          <p:cNvSpPr txBox="1"/>
          <p:nvPr/>
        </p:nvSpPr>
        <p:spPr>
          <a:xfrm>
            <a:off x="2106055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D29F4B-EB30-64D5-DB08-C13B97618400}"/>
              </a:ext>
            </a:extLst>
          </p:cNvPr>
          <p:cNvCxnSpPr/>
          <p:nvPr/>
        </p:nvCxnSpPr>
        <p:spPr>
          <a:xfrm>
            <a:off x="2194752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8D5F21C-943A-CE34-63CE-7DD684AE0196}"/>
              </a:ext>
            </a:extLst>
          </p:cNvPr>
          <p:cNvSpPr txBox="1"/>
          <p:nvPr/>
        </p:nvSpPr>
        <p:spPr>
          <a:xfrm>
            <a:off x="3352800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  <a:p>
            <a:pPr algn="ctr"/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D2D9D-028E-EBD3-ABD8-3870174551B5}"/>
              </a:ext>
            </a:extLst>
          </p:cNvPr>
          <p:cNvSpPr txBox="1"/>
          <p:nvPr/>
        </p:nvSpPr>
        <p:spPr>
          <a:xfrm>
            <a:off x="3371405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3792C7-EB4D-C9D2-D717-01DCECEAB2DF}"/>
              </a:ext>
            </a:extLst>
          </p:cNvPr>
          <p:cNvCxnSpPr/>
          <p:nvPr/>
        </p:nvCxnSpPr>
        <p:spPr>
          <a:xfrm>
            <a:off x="3352800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7C6966-26FF-6443-B96A-D1DE38949BB8}"/>
              </a:ext>
            </a:extLst>
          </p:cNvPr>
          <p:cNvSpPr txBox="1"/>
          <p:nvPr/>
        </p:nvSpPr>
        <p:spPr>
          <a:xfrm>
            <a:off x="4680633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BD72F6-B904-ECDA-C8C8-801BB02F655B}"/>
              </a:ext>
            </a:extLst>
          </p:cNvPr>
          <p:cNvCxnSpPr/>
          <p:nvPr/>
        </p:nvCxnSpPr>
        <p:spPr>
          <a:xfrm>
            <a:off x="4723160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78B66C-C4D0-0E70-F16C-6786A99B5C25}"/>
              </a:ext>
            </a:extLst>
          </p:cNvPr>
          <p:cNvSpPr txBox="1"/>
          <p:nvPr/>
        </p:nvSpPr>
        <p:spPr>
          <a:xfrm>
            <a:off x="4656570" y="643745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8207D7-B0FB-AFC5-4BDF-FD7FC3BE4096}"/>
              </a:ext>
            </a:extLst>
          </p:cNvPr>
          <p:cNvCxnSpPr>
            <a:cxnSpLocks/>
          </p:cNvCxnSpPr>
          <p:nvPr/>
        </p:nvCxnSpPr>
        <p:spPr>
          <a:xfrm>
            <a:off x="13887811" y="749271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696582-9F83-8F63-33BC-9C3577A0215E}"/>
              </a:ext>
            </a:extLst>
          </p:cNvPr>
          <p:cNvSpPr txBox="1"/>
          <p:nvPr/>
        </p:nvSpPr>
        <p:spPr>
          <a:xfrm>
            <a:off x="13760786" y="6873281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55099-1551-C9AA-9D4D-7801504ACE0D}"/>
              </a:ext>
            </a:extLst>
          </p:cNvPr>
          <p:cNvSpPr txBox="1"/>
          <p:nvPr/>
        </p:nvSpPr>
        <p:spPr>
          <a:xfrm>
            <a:off x="14469522" y="6126243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70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0778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65 - 7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58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endParaRPr lang="en-US" sz="3950" dirty="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52 -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49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90 -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40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50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          =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449136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595867" y="3635957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505172" y="2937959"/>
            <a:ext cx="3226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72285" y="322003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52472-3505-497A-3B60-CAC28395A0B8}"/>
              </a:ext>
            </a:extLst>
          </p:cNvPr>
          <p:cNvSpPr txBox="1"/>
          <p:nvPr/>
        </p:nvSpPr>
        <p:spPr>
          <a:xfrm>
            <a:off x="2166033" y="641863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146E-DF31-9385-BBA9-CA11461B8572}"/>
              </a:ext>
            </a:extLst>
          </p:cNvPr>
          <p:cNvSpPr txBox="1"/>
          <p:nvPr/>
        </p:nvSpPr>
        <p:spPr>
          <a:xfrm>
            <a:off x="2106055" y="7165385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FC8402-5EB3-F14E-C10E-99A127AF638E}"/>
              </a:ext>
            </a:extLst>
          </p:cNvPr>
          <p:cNvCxnSpPr/>
          <p:nvPr/>
        </p:nvCxnSpPr>
        <p:spPr>
          <a:xfrm>
            <a:off x="2194752" y="714081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180066-372B-A139-9025-CBC6672DB354}"/>
              </a:ext>
            </a:extLst>
          </p:cNvPr>
          <p:cNvSpPr txBox="1"/>
          <p:nvPr/>
        </p:nvSpPr>
        <p:spPr>
          <a:xfrm>
            <a:off x="3352800" y="6441465"/>
            <a:ext cx="6808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  <a:p>
            <a:pPr algn="ctr"/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9E865-582B-A9FA-C336-D809887CE8F8}"/>
              </a:ext>
            </a:extLst>
          </p:cNvPr>
          <p:cNvSpPr txBox="1"/>
          <p:nvPr/>
        </p:nvSpPr>
        <p:spPr>
          <a:xfrm>
            <a:off x="3371405" y="719947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4DD176-2981-F5C3-F9EA-FFA0D4E6EC5B}"/>
              </a:ext>
            </a:extLst>
          </p:cNvPr>
          <p:cNvCxnSpPr/>
          <p:nvPr/>
        </p:nvCxnSpPr>
        <p:spPr>
          <a:xfrm>
            <a:off x="3352800" y="716364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7DC07-94EF-AF08-37D5-C6AE988C4E83}"/>
              </a:ext>
            </a:extLst>
          </p:cNvPr>
          <p:cNvSpPr txBox="1"/>
          <p:nvPr/>
        </p:nvSpPr>
        <p:spPr>
          <a:xfrm>
            <a:off x="4680633" y="723157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08020-0763-E817-6879-38829391039F}"/>
              </a:ext>
            </a:extLst>
          </p:cNvPr>
          <p:cNvCxnSpPr/>
          <p:nvPr/>
        </p:nvCxnSpPr>
        <p:spPr>
          <a:xfrm>
            <a:off x="4723160" y="719574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9ABD7B-C5FC-FCAC-203D-CF5075459A79}"/>
              </a:ext>
            </a:extLst>
          </p:cNvPr>
          <p:cNvSpPr txBox="1"/>
          <p:nvPr/>
        </p:nvSpPr>
        <p:spPr>
          <a:xfrm>
            <a:off x="4682492" y="642630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>
              <a:solidFill>
                <a:srgbClr val="8E59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B3C119-D3E8-19C9-BAAA-E6FE585ECA34}"/>
              </a:ext>
            </a:extLst>
          </p:cNvPr>
          <p:cNvCxnSpPr>
            <a:cxnSpLocks/>
          </p:cNvCxnSpPr>
          <p:nvPr/>
        </p:nvCxnSpPr>
        <p:spPr>
          <a:xfrm>
            <a:off x="8923461" y="5051651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B3108D-C624-AA83-4736-48AEE9A9DCA2}"/>
              </a:ext>
            </a:extLst>
          </p:cNvPr>
          <p:cNvSpPr txBox="1"/>
          <p:nvPr/>
        </p:nvSpPr>
        <p:spPr>
          <a:xfrm>
            <a:off x="8796436" y="443221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CEBF6-4B99-3836-8704-EA774D7F3CD4}"/>
              </a:ext>
            </a:extLst>
          </p:cNvPr>
          <p:cNvSpPr txBox="1"/>
          <p:nvPr/>
        </p:nvSpPr>
        <p:spPr>
          <a:xfrm>
            <a:off x="9505172" y="3685178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70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43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27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07583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+ 3 + 2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 + 8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+ 4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27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31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59680" y="4322259"/>
            <a:ext cx="6698588" cy="304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9"/>
              </a:lnSpc>
            </a:pPr>
            <a:endParaRPr/>
          </a:p>
          <a:p>
            <a:pPr algn="ctr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Count up from 27 to 31.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414DD7-3B6F-E448-FC7C-BD7ACC800619}"/>
              </a:ext>
            </a:extLst>
          </p:cNvPr>
          <p:cNvCxnSpPr>
            <a:cxnSpLocks/>
          </p:cNvCxnSpPr>
          <p:nvPr/>
        </p:nvCxnSpPr>
        <p:spPr>
          <a:xfrm>
            <a:off x="6935542" y="49859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C11439-A101-1310-D399-EF816C315C0B}"/>
              </a:ext>
            </a:extLst>
          </p:cNvPr>
          <p:cNvSpPr txBox="1"/>
          <p:nvPr/>
        </p:nvSpPr>
        <p:spPr>
          <a:xfrm>
            <a:off x="6808517" y="43665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75D71-9888-AAB9-9A8E-4A86EA203406}"/>
              </a:ext>
            </a:extLst>
          </p:cNvPr>
          <p:cNvSpPr txBox="1"/>
          <p:nvPr/>
        </p:nvSpPr>
        <p:spPr>
          <a:xfrm>
            <a:off x="7517253" y="3619500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68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0084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 + 3 + 2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15 + 8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23</a:t>
            </a:r>
            <a:endParaRPr lang="en-US" sz="3999" b="1">
              <a:solidFill>
                <a:srgbClr val="8C59FE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+ 4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endParaRPr lang="en-US" sz="395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27 +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31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A4D998-EA42-779E-4BB9-8BB8F890F262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399F00-9A5B-7F23-4361-36A72FE0B69F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02D42-FD10-33EF-52FC-9119EA8009D0}"/>
              </a:ext>
            </a:extLst>
          </p:cNvPr>
          <p:cNvSpPr txBox="1"/>
          <p:nvPr/>
        </p:nvSpPr>
        <p:spPr>
          <a:xfrm>
            <a:off x="7517253" y="3695700"/>
            <a:ext cx="80787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68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</a:p>
          <a:p>
            <a:pPr algn="ct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99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07583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 + 3 + 2 =</a:t>
            </a:r>
            <a:endParaRPr lang="en-US" sz="4000" b="1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+ 9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+ 6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19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26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593966" cy="2011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52920" y="6429015"/>
            <a:ext cx="669858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Count up from 19 to 26.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EC575-D488-2DA2-B125-C9732CE7911E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98A9B2-E6B8-FF60-0197-1A3575829233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72C5-CA0E-637B-48EB-F57A4D77B6DD}"/>
              </a:ext>
            </a:extLst>
          </p:cNvPr>
          <p:cNvSpPr txBox="1"/>
          <p:nvPr/>
        </p:nvSpPr>
        <p:spPr>
          <a:xfrm>
            <a:off x="7517253" y="3695700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75</a:t>
            </a:r>
          </a:p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20084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 + 3 + 2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+ 9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33</a:t>
            </a:r>
            <a:endParaRPr lang="en-US" sz="3999" b="1">
              <a:solidFill>
                <a:srgbClr val="8C59FE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+ 6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12</a:t>
            </a:r>
            <a:endParaRPr lang="en-US" sz="395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19 +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26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0F8CD64-BD9C-97CE-EE2E-2AB477411293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082E90-50CB-3E4A-F9F6-CADEBFF60341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06E2B-596C-7B1F-8DCB-681FD2D6324C}"/>
              </a:ext>
            </a:extLst>
          </p:cNvPr>
          <p:cNvSpPr txBox="1"/>
          <p:nvPr/>
        </p:nvSpPr>
        <p:spPr>
          <a:xfrm>
            <a:off x="7219593" y="3695700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75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109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98277" y="119454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+ 3 + 2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47 + 7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+ 8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28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32  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94706" y="6325964"/>
            <a:ext cx="669858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Count up from 28 to 32.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EC7732-949D-F1B9-28E9-7CF8E1AD7C25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A1AA79-C7F0-B2F6-6861-B16312942CA7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15E7A-E3CE-A96E-AD73-4199A14F9040}"/>
              </a:ext>
            </a:extLst>
          </p:cNvPr>
          <p:cNvSpPr txBox="1"/>
          <p:nvPr/>
        </p:nvSpPr>
        <p:spPr>
          <a:xfrm>
            <a:off x="7219593" y="3695700"/>
            <a:ext cx="1105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28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6261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+ 3 + 2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47 + 7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54</a:t>
            </a:r>
            <a:endParaRPr lang="en-US" sz="3999" b="1">
              <a:solidFill>
                <a:srgbClr val="8C59FE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+ 8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16</a:t>
            </a:r>
            <a:endParaRPr lang="en-US" sz="395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28 +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32  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1676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AFBF6-C2AE-EA61-EB5A-C5FE439246EC}"/>
              </a:ext>
            </a:extLst>
          </p:cNvPr>
          <p:cNvCxnSpPr>
            <a:cxnSpLocks/>
          </p:cNvCxnSpPr>
          <p:nvPr/>
        </p:nvCxnSpPr>
        <p:spPr>
          <a:xfrm>
            <a:off x="7104243" y="508801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338738-CFDC-5EB5-7FEA-09CEB56399FB}"/>
              </a:ext>
            </a:extLst>
          </p:cNvPr>
          <p:cNvSpPr txBox="1"/>
          <p:nvPr/>
        </p:nvSpPr>
        <p:spPr>
          <a:xfrm>
            <a:off x="6977218" y="446857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6E839-EE31-75B2-826F-3AC9CB3B2B2F}"/>
              </a:ext>
            </a:extLst>
          </p:cNvPr>
          <p:cNvSpPr txBox="1"/>
          <p:nvPr/>
        </p:nvSpPr>
        <p:spPr>
          <a:xfrm>
            <a:off x="7388294" y="3721540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28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62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98277" y="123365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 + 3 + 5 =</a:t>
            </a:r>
            <a:endParaRPr lang="en-US" sz="4000" b="1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39 + 6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+ 7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45 + </a:t>
            </a:r>
            <a:r>
              <a:rPr lang="en-US" sz="40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51  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920858" y="6370883"/>
            <a:ext cx="669858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Count up from 45 to 51.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16C28B-A9AF-8378-8D49-DE478DA1C30D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BC2A86-6C1D-04E6-865B-B9BD6BE5AC86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E37BF-7EE6-1F7F-38C6-82000D008887}"/>
              </a:ext>
            </a:extLst>
          </p:cNvPr>
          <p:cNvSpPr txBox="1"/>
          <p:nvPr/>
        </p:nvSpPr>
        <p:spPr>
          <a:xfrm>
            <a:off x="7219593" y="3695700"/>
            <a:ext cx="1105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56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+ 3 + 5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39 + 6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45</a:t>
            </a:r>
            <a:endParaRPr lang="en-US" sz="3999" b="1">
              <a:solidFill>
                <a:srgbClr val="8C59FE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+ 7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14</a:t>
            </a:r>
            <a:endParaRPr lang="en-US" sz="395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 +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51  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1676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F81640-E49B-E841-0270-A7E3DCBE0530}"/>
              </a:ext>
            </a:extLst>
          </p:cNvPr>
          <p:cNvCxnSpPr>
            <a:cxnSpLocks/>
          </p:cNvCxnSpPr>
          <p:nvPr/>
        </p:nvCxnSpPr>
        <p:spPr>
          <a:xfrm>
            <a:off x="7084372" y="508352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278174-EC30-2D1D-64FC-A07E866D7B37}"/>
              </a:ext>
            </a:extLst>
          </p:cNvPr>
          <p:cNvSpPr txBox="1"/>
          <p:nvPr/>
        </p:nvSpPr>
        <p:spPr>
          <a:xfrm>
            <a:off x="6957347" y="446409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7D712-B00B-728C-2996-242D8E3461FF}"/>
              </a:ext>
            </a:extLst>
          </p:cNvPr>
          <p:cNvSpPr txBox="1"/>
          <p:nvPr/>
        </p:nvSpPr>
        <p:spPr>
          <a:xfrm>
            <a:off x="7368423" y="3717054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56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26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82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0CA4518F-7279-015B-32BB-C6705547CD85}"/>
              </a:ext>
            </a:extLst>
          </p:cNvPr>
          <p:cNvSpPr txBox="1"/>
          <p:nvPr/>
        </p:nvSpPr>
        <p:spPr>
          <a:xfrm>
            <a:off x="171817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A5359275-2245-6A22-3054-935792F3E23A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10, 12, 14, 16,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18</a:t>
            </a:r>
            <a:endParaRPr lang="en-US" sz="395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+ 10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+ 3 + 3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5 in this number?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38 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Thirty-eight</a:t>
            </a:r>
            <a:endParaRPr lang="en-US" sz="3950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499292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0084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+ 3 + 5 =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68 + 6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+ 9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53 +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62  </a:t>
            </a:r>
            <a:endParaRPr lang="en-US" sz="395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94706" y="6325964"/>
            <a:ext cx="669858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Count up from 53 to 62.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C2DD46-7F57-ABD2-DAF2-C9127ACB774C}"/>
              </a:ext>
            </a:extLst>
          </p:cNvPr>
          <p:cNvCxnSpPr>
            <a:cxnSpLocks/>
          </p:cNvCxnSpPr>
          <p:nvPr/>
        </p:nvCxnSpPr>
        <p:spPr>
          <a:xfrm>
            <a:off x="6935542" y="50621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6E1079-8894-7C7D-2D91-4037FAF34BA7}"/>
              </a:ext>
            </a:extLst>
          </p:cNvPr>
          <p:cNvSpPr txBox="1"/>
          <p:nvPr/>
        </p:nvSpPr>
        <p:spPr>
          <a:xfrm>
            <a:off x="6808517" y="44427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7334E-C7DB-D604-210F-FBC6F7716E80}"/>
              </a:ext>
            </a:extLst>
          </p:cNvPr>
          <p:cNvSpPr txBox="1"/>
          <p:nvPr/>
        </p:nvSpPr>
        <p:spPr>
          <a:xfrm>
            <a:off x="7219593" y="3695700"/>
            <a:ext cx="11055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56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69</a:t>
            </a:r>
          </a:p>
          <a:p>
            <a:pPr algn="r"/>
            <a:endParaRPr lang="en-US" sz="4400" b="1">
              <a:latin typeface="Source Sans Pro" panose="020B0503030403020204" pitchFamily="34" charset="0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+ 3 + 5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68 + 6 =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74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 + 9 = </a:t>
            </a:r>
            <a:r>
              <a:rPr lang="en-US" sz="395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18</a:t>
            </a:r>
            <a:endParaRPr lang="en-US" sz="395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53 + </a:t>
            </a:r>
            <a:r>
              <a:rPr lang="en-US" sz="3999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62  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21234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1676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DA9626-0429-5F9F-B7B6-AA14446C1AFA}"/>
              </a:ext>
            </a:extLst>
          </p:cNvPr>
          <p:cNvCxnSpPr>
            <a:cxnSpLocks/>
          </p:cNvCxnSpPr>
          <p:nvPr/>
        </p:nvCxnSpPr>
        <p:spPr>
          <a:xfrm>
            <a:off x="7104243" y="513837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A978F1-BE20-0012-1796-F662D52BF21C}"/>
              </a:ext>
            </a:extLst>
          </p:cNvPr>
          <p:cNvSpPr txBox="1"/>
          <p:nvPr/>
        </p:nvSpPr>
        <p:spPr>
          <a:xfrm>
            <a:off x="6977218" y="451893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BE4F2-19DF-179E-0E07-ACD6CE5FDC7E}"/>
              </a:ext>
            </a:extLst>
          </p:cNvPr>
          <p:cNvSpPr txBox="1"/>
          <p:nvPr/>
        </p:nvSpPr>
        <p:spPr>
          <a:xfrm>
            <a:off x="7388294" y="3771900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56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69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125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0295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20, 18, 16, 14, </a:t>
            </a:r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÷ </a:t>
            </a:r>
            <a:r>
              <a:rPr lang="en-US" sz="4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 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50 =</a:t>
            </a:r>
            <a:endParaRPr lang="en-US" sz="48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00800" y="5930389"/>
            <a:ext cx="11181250" cy="259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Divide 25 by the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25 ÷ 5.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Divide 50 by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50 ÷ 10.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A2E7A-5D94-9B63-FA22-AB7652BD1E3B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6ABA1-7C35-0782-9088-981B3CA5C074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E26768-A876-6B36-C329-829F66249689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0EA028-D56E-8AFC-5DFF-7C59C728E3CC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4863-7816-913D-C8EB-CAB4A0C98B35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10380-B068-9F9A-8EFD-122974FD33E2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A1C3F4-95D9-E164-34FC-C085D93E8695}"/>
              </a:ext>
            </a:extLst>
          </p:cNvPr>
          <p:cNvCxnSpPr>
            <a:cxnSpLocks/>
          </p:cNvCxnSpPr>
          <p:nvPr/>
        </p:nvCxnSpPr>
        <p:spPr>
          <a:xfrm>
            <a:off x="7931718" y="4959740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4E4202-69B4-15EE-7ED4-B880C5AB9686}"/>
              </a:ext>
            </a:extLst>
          </p:cNvPr>
          <p:cNvSpPr txBox="1"/>
          <p:nvPr/>
        </p:nvSpPr>
        <p:spPr>
          <a:xfrm>
            <a:off x="7804693" y="434030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3F4CC-CAD3-3E21-6292-E86CB3710DAC}"/>
              </a:ext>
            </a:extLst>
          </p:cNvPr>
          <p:cNvSpPr txBox="1"/>
          <p:nvPr/>
        </p:nvSpPr>
        <p:spPr>
          <a:xfrm>
            <a:off x="8215769" y="3593267"/>
            <a:ext cx="11055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</a:p>
          <a:p>
            <a:pPr algn="r"/>
            <a:endParaRPr lang="en-US" sz="4400" b="1">
              <a:latin typeface="Source Sans Pro" panose="020B0503030403020204" pitchFamily="34" charset="0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20, 18, 16, 14,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÷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 </a:t>
            </a:r>
            <a:r>
              <a:rPr lang="en-US" sz="470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50 = </a:t>
            </a:r>
            <a:r>
              <a:rPr lang="en-US" sz="4700" b="1">
                <a:solidFill>
                  <a:srgbClr val="8C59FE"/>
                </a:solidFill>
                <a:latin typeface="Source Sans Pro"/>
                <a:ea typeface="Source Sans Pro"/>
                <a:cs typeface="Poppins"/>
                <a:sym typeface="Poppins"/>
              </a:rPr>
              <a:t>5</a:t>
            </a:r>
            <a:endParaRPr lang="en-US" sz="4700" b="1">
              <a:solidFill>
                <a:srgbClr val="8C59FE"/>
              </a:solidFill>
              <a:latin typeface="Source Sans Pro"/>
              <a:ea typeface="Source Sans Pro"/>
              <a:cs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98650" y="3233882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906CD-EE8E-9863-19DE-0367098F691D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848D-5D56-ECC6-4785-98AAE7DEA60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6C0CC2-9DDA-B2E1-47F3-9E4CAABC90D7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7A8B67-06BB-5740-671D-09B769E0EF9E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55218-F62A-D8B8-D419-56AF6F5BAC5C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167EA7-5D1D-A9EF-E354-EFB357E6A419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576667-0598-63F6-96F2-88CC70898E47}"/>
              </a:ext>
            </a:extLst>
          </p:cNvPr>
          <p:cNvCxnSpPr>
            <a:cxnSpLocks/>
          </p:cNvCxnSpPr>
          <p:nvPr/>
        </p:nvCxnSpPr>
        <p:spPr>
          <a:xfrm>
            <a:off x="8549002" y="50202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965E29-04F7-C322-02F8-E7D9FBA17656}"/>
              </a:ext>
            </a:extLst>
          </p:cNvPr>
          <p:cNvSpPr txBox="1"/>
          <p:nvPr/>
        </p:nvSpPr>
        <p:spPr>
          <a:xfrm>
            <a:off x="8421977" y="440080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0BD07-8371-37C3-4BAF-51ED9C885847}"/>
              </a:ext>
            </a:extLst>
          </p:cNvPr>
          <p:cNvSpPr txBox="1"/>
          <p:nvPr/>
        </p:nvSpPr>
        <p:spPr>
          <a:xfrm>
            <a:off x="8833053" y="3653770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48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18103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608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30, 25, 20, 15,</a:t>
            </a:r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__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 ÷ </a:t>
            </a:r>
            <a:r>
              <a:rPr lang="en-US" sz="4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5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15 =  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9 =</a:t>
            </a:r>
            <a:endParaRPr lang="en-US" sz="48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24600" y="5886732"/>
            <a:ext cx="11181250" cy="259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Divide 15 by the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15 ÷ 5.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Divide 9 by denominator (bottom number).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9 ÷ 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88C8C-AF82-489B-1DEC-922D546D70E0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69967-EB41-0791-488E-E3D46FA166B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92C3FE-6BDC-3120-A9E4-DD0188B9A63C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B63555-AC0B-D441-D1BF-75AE320760AA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2D453-9573-2DCB-4024-9B17675EAAA1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E954D-252E-2D30-53D6-660A3AACD593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33E886-2A83-A727-543C-E27F08CB2C63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A94BDA-754B-5648-65DF-BA4551702E27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98652-6138-CEC8-33AB-E1F8029B6ED5}"/>
              </a:ext>
            </a:extLst>
          </p:cNvPr>
          <p:cNvSpPr txBox="1"/>
          <p:nvPr/>
        </p:nvSpPr>
        <p:spPr>
          <a:xfrm>
            <a:off x="8591234" y="3556384"/>
            <a:ext cx="110553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/>
                <a:ea typeface="Source Sans Pro"/>
                <a:cs typeface="Poppins"/>
                <a:sym typeface="Poppins"/>
              </a:rPr>
              <a:t>23</a:t>
            </a:r>
            <a:endParaRPr lang="en-US" sz="4400" b="1">
              <a:latin typeface="Source Sans Pro" panose="020B0503030403020204" pitchFamily="34" charset="0"/>
              <a:cs typeface="Poppins"/>
              <a:sym typeface="Poppins"/>
            </a:endParaRP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9653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30, 25, 20, 15,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 ÷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15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9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E60C0-92C5-D254-4DBD-659888EC7390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5F2F3-6312-2CF5-AAA5-DCC4B18D41B9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C552A7-FAF4-329F-2C3F-30F52A22B76A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4F45B0-6B32-66BB-2823-4DF22956F0BC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9846C-E48F-FB74-B96B-FCCCBD5BD726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F77AF8-ABBA-132B-EB54-85CE40C8BFC6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26411E-0542-0D1E-8A59-67A0CF01968C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E65E5E-C8A8-8609-A2E5-F5CFD6BDD9E8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E0317-6150-BF21-6445-73457ADAE042}"/>
              </a:ext>
            </a:extLst>
          </p:cNvPr>
          <p:cNvSpPr txBox="1"/>
          <p:nvPr/>
        </p:nvSpPr>
        <p:spPr>
          <a:xfrm>
            <a:off x="8591234" y="3556384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/>
                <a:ea typeface="Source Sans Pro"/>
                <a:cs typeface="Poppins"/>
                <a:sym typeface="Poppins"/>
              </a:rPr>
              <a:t>23</a:t>
            </a:r>
            <a:endParaRPr lang="en-US" sz="4400" b="1">
              <a:latin typeface="Source Sans Pro" panose="020B0503030403020204" pitchFamily="34" charset="0"/>
              <a:cs typeface="Poppins"/>
              <a:sym typeface="Poppins"/>
            </a:endParaRP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69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2205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80, 70, 60, 50, </a:t>
            </a:r>
            <a:r>
              <a:rPr lang="en-US" sz="44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 ÷ </a:t>
            </a:r>
            <a:r>
              <a:rPr lang="en-US" sz="44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30 =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80 =</a:t>
            </a:r>
            <a:endParaRPr lang="en-US" sz="48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05600" y="3906940"/>
            <a:ext cx="11181250" cy="2191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9"/>
              </a:lnSpc>
            </a:pPr>
            <a:endParaRPr lang="en-GB"/>
          </a:p>
          <a:p>
            <a:pPr algn="ctr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Divide 30 by the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30 ÷ 5.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Divide 80 by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80 ÷ 10.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40BA0-F0BA-1EAD-64CD-4878D0E5BC8E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6D03-710F-ADD6-1484-048687FB26F1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001FB9-9B17-CCCB-8A07-B00BC7CAA41B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30D3A6-4830-EBE2-815F-5D478FA58A72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86E93-6EE1-C47A-5FE4-3758D9A2F18E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9A1D32-CA61-6081-E9EC-9C7371CBFFCE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3FDD2E-CAB1-81BD-02BE-C3D725A3E422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620EF9-2AE4-A4A6-7C0D-BC708AD2AF90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DA948-B9B1-D377-1931-6F6912E2A692}"/>
              </a:ext>
            </a:extLst>
          </p:cNvPr>
          <p:cNvSpPr txBox="1"/>
          <p:nvPr/>
        </p:nvSpPr>
        <p:spPr>
          <a:xfrm>
            <a:off x="8591234" y="3556384"/>
            <a:ext cx="1105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80, 70, 60, 50,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 ÷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30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80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E4196-8A78-6FC5-C073-FBB3F22BA4C0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1ECC1-88B1-33FA-03DF-3A1D8E189599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A58890-BA90-41C3-1CF3-AB330D25EDA1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1B414F-70FF-75A8-1A99-E8D357911C02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AF5E2-09F3-D030-6AF8-7A7BD2EC7176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4ACA57-DFA1-4B66-32FE-62D40EF22403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2D84E1-11D9-362F-B5F4-4150EAD0419F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6A6D46-16DA-8A2A-2EE7-0BBA4C05BC18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E4853-7086-144D-1CFB-28F27B71069D}"/>
              </a:ext>
            </a:extLst>
          </p:cNvPr>
          <p:cNvSpPr txBox="1"/>
          <p:nvPr/>
        </p:nvSpPr>
        <p:spPr>
          <a:xfrm>
            <a:off x="8591234" y="3556384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31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155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2396594" y="9537695"/>
            <a:ext cx="1695958" cy="749305"/>
          </a:xfrm>
          <a:custGeom>
            <a:avLst/>
            <a:gdLst/>
            <a:ahLst/>
            <a:cxnLst/>
            <a:rect l="l" t="t" r="r" b="b"/>
            <a:pathLst>
              <a:path w="1695958" h="749305">
                <a:moveTo>
                  <a:pt x="0" y="0"/>
                </a:moveTo>
                <a:lnTo>
                  <a:pt x="1695958" y="0"/>
                </a:lnTo>
                <a:lnTo>
                  <a:pt x="1695958" y="749305"/>
                </a:lnTo>
                <a:lnTo>
                  <a:pt x="0" y="74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50708" y="118454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24, 22, </a:t>
            </a:r>
            <a:r>
              <a:rPr lang="en-US" sz="47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, 18, 16</a:t>
            </a:r>
            <a:endParaRPr lang="en-US" sz="4700">
              <a:latin typeface="Source Sans Pro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 ÷ </a:t>
            </a:r>
            <a:r>
              <a:rPr lang="en-US" sz="47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 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9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14 = 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920858" y="3424731"/>
            <a:ext cx="11181250" cy="530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9"/>
              </a:lnSpc>
            </a:pPr>
            <a:endParaRPr/>
          </a:p>
          <a:p>
            <a:pPr algn="ctr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Divide 14 by the denominator (bottom number). 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14 ÷ 2.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Divide 16 by denominator (bottom number). 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16 ÷ 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252AD-4B25-4C99-1D69-510270EF3519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861C7-0AAF-0566-3149-EC10AFC74F1D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FDD26B-E827-8AFC-26D3-373B1E75F022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8634CE-B033-72DC-6200-F7CCF71538E4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7F5CE-226F-95C8-CCCB-6557B564891B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0C13D4-65AC-2B51-E849-283308ADE35B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A8A8A-B0ED-7324-6BF9-7034BF857C67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A66D52-49D8-FF6E-DDD0-204A743CF87F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4F87A-79D9-7B4C-E558-6421E2E33830}"/>
              </a:ext>
            </a:extLst>
          </p:cNvPr>
          <p:cNvSpPr txBox="1"/>
          <p:nvPr/>
        </p:nvSpPr>
        <p:spPr>
          <a:xfrm>
            <a:off x="8591234" y="3556384"/>
            <a:ext cx="1105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49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24, 22,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18, 16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18 ÷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 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9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14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 </a:t>
            </a:r>
            <a:r>
              <a:rPr lang="en-US" sz="470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endParaRPr lang="en-US" sz="4700" b="1">
              <a:solidFill>
                <a:srgbClr val="8C59FE"/>
              </a:solidFill>
              <a:latin typeface="Source Sans Pro"/>
              <a:ea typeface="Poppins Bold"/>
              <a:cs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290049" y="2985645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79475-EF4C-D17A-3833-883B2E4ABEAF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CEDC4-C7F4-13A2-3820-80319405FAB0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28D12E-E6CE-58D2-A432-FA3CD2765F77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30571D-EFAD-97C9-30D5-C09C5B210ECF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048DF-88C7-DB26-3F9E-E75768C43598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9B0253-A25B-2DE3-58F8-F9F7DD9140D5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58C96-696E-55E5-DF74-AC2160274453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10B545-C8C1-9B71-5A01-AD7AA4B54987}"/>
              </a:ext>
            </a:extLst>
          </p:cNvPr>
          <p:cNvSpPr txBox="1"/>
          <p:nvPr/>
        </p:nvSpPr>
        <p:spPr>
          <a:xfrm>
            <a:off x="8180158" y="422910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9B856-E67F-F4B4-6706-30A21E35B2BF}"/>
              </a:ext>
            </a:extLst>
          </p:cNvPr>
          <p:cNvSpPr txBox="1"/>
          <p:nvPr/>
        </p:nvSpPr>
        <p:spPr>
          <a:xfrm>
            <a:off x="8591234" y="3556384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49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2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98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3820BA17-EABC-0FB4-6B7F-21B345E01557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7584F7B0-34DB-C559-10C2-D1A45629E5DD}"/>
              </a:ext>
            </a:extLst>
          </p:cNvPr>
          <p:cNvSpPr txBox="1"/>
          <p:nvPr/>
        </p:nvSpPr>
        <p:spPr>
          <a:xfrm>
            <a:off x="1250253" y="3192913"/>
            <a:ext cx="12842299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 10, 15, 20, __</a:t>
            </a:r>
            <a:endParaRPr lang="en-US" sz="40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30 - 10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+ 5 + 5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6 in this number? 4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.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45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88B3892B-9893-F648-FB1C-CAEA27E0D473}"/>
              </a:ext>
            </a:extLst>
          </p:cNvPr>
          <p:cNvSpPr txBox="1"/>
          <p:nvPr/>
        </p:nvSpPr>
        <p:spPr>
          <a:xfrm>
            <a:off x="5559680" y="3386080"/>
            <a:ext cx="11542428" cy="475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1"/>
              </a:lnSpc>
            </a:pPr>
            <a:endParaRPr/>
          </a:p>
          <a:p>
            <a:pPr algn="l">
              <a:lnSpc>
                <a:spcPts val="7621"/>
              </a:lnSpc>
            </a:pPr>
            <a:r>
              <a:rPr lang="en-US" sz="36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Use the known fact 3 - 1 to help.</a:t>
            </a:r>
          </a:p>
          <a:p>
            <a:pPr algn="l">
              <a:lnSpc>
                <a:spcPts val="7621"/>
              </a:lnSpc>
            </a:pPr>
            <a:r>
              <a:rPr lang="en-US" sz="36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 Add the 2 numbers that can be doubled first.</a:t>
            </a:r>
          </a:p>
          <a:p>
            <a:pPr algn="l">
              <a:lnSpc>
                <a:spcPts val="7621"/>
              </a:lnSpc>
            </a:pPr>
            <a:endParaRPr lang="en-US" sz="36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7621"/>
              </a:lnSpc>
            </a:pPr>
            <a:endParaRPr lang="en-US" sz="36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F751C4D0-AB3C-63F3-286B-F3949D637437}"/>
              </a:ext>
            </a:extLst>
          </p:cNvPr>
          <p:cNvSpPr txBox="1"/>
          <p:nvPr/>
        </p:nvSpPr>
        <p:spPr>
          <a:xfrm>
            <a:off x="171817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6A6FD2EE-85A4-C4E9-F876-F8C91082814B}"/>
              </a:ext>
            </a:extLst>
          </p:cNvPr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24, 21, </a:t>
            </a:r>
            <a:r>
              <a:rPr lang="en-US" sz="47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, 15, 12</a:t>
            </a:r>
            <a:endParaRPr lang="en-US" sz="4700">
              <a:latin typeface="Source Sans Pro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100 ÷ </a:t>
            </a:r>
            <a:r>
              <a:rPr lang="en-US" sz="47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12 = 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20 =</a:t>
            </a:r>
            <a:endParaRPr lang="en-US" sz="4800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B5441653-64AB-204F-BE0F-619E4ACC5BAD}"/>
              </a:ext>
            </a:extLst>
          </p:cNvPr>
          <p:cNvSpPr txBox="1"/>
          <p:nvPr/>
        </p:nvSpPr>
        <p:spPr>
          <a:xfrm>
            <a:off x="6400800" y="3726841"/>
            <a:ext cx="9220200" cy="4832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9"/>
              </a:lnSpc>
            </a:pPr>
            <a:endParaRPr/>
          </a:p>
          <a:p>
            <a:pPr algn="ctr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6386"/>
              </a:lnSpc>
            </a:pPr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Divide 12 by the denominator (bottom number). </a:t>
            </a: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Calculate 12 ÷ 4.</a:t>
            </a:r>
          </a:p>
          <a:p>
            <a:pPr algn="l"/>
            <a:endParaRPr lang="en-US" sz="31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/>
            <a:r>
              <a:rPr lang="en-US" sz="3100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4. Divide 20 by denominator (bottom number). Calculate 20 ÷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DAA2B-AC33-62C4-4371-F2F39C13226C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CF2A4-57EF-AA35-214E-06AB992731A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E4DAB0-AC08-5158-608A-1409CFEF5113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4A0A921-0699-FA45-1ADE-91BEE8C74B24}"/>
              </a:ext>
            </a:extLst>
          </p:cNvPr>
          <p:cNvSpPr txBox="1"/>
          <p:nvPr/>
        </p:nvSpPr>
        <p:spPr>
          <a:xfrm>
            <a:off x="2359816" y="7080155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8A75C-6C76-BDC5-41B7-C2FA8DFEA6DE}"/>
              </a:ext>
            </a:extLst>
          </p:cNvPr>
          <p:cNvSpPr txBox="1"/>
          <p:nvPr/>
        </p:nvSpPr>
        <p:spPr>
          <a:xfrm>
            <a:off x="2329585" y="7819236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2C7F8B-E335-C8C4-C6F4-48FFD171DDBA}"/>
              </a:ext>
            </a:extLst>
          </p:cNvPr>
          <p:cNvCxnSpPr/>
          <p:nvPr/>
        </p:nvCxnSpPr>
        <p:spPr>
          <a:xfrm>
            <a:off x="2418282" y="779466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68D05D-AC28-E327-3179-5EAA8A691398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58E5F3-D845-C624-F9FB-89158E05848B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6714-1484-BFC0-5934-D589E30942DF}"/>
              </a:ext>
            </a:extLst>
          </p:cNvPr>
          <p:cNvSpPr txBox="1"/>
          <p:nvPr/>
        </p:nvSpPr>
        <p:spPr>
          <a:xfrm>
            <a:off x="8591234" y="3556384"/>
            <a:ext cx="11055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53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>
            <a:extLst>
              <a:ext uri="{FF2B5EF4-FFF2-40B4-BE49-F238E27FC236}">
                <a16:creationId xmlns:a16="http://schemas.microsoft.com/office/drawing/2014/main" id="{70463D13-245F-54CE-0C30-39ECEFC27C34}"/>
              </a:ext>
            </a:extLst>
          </p:cNvPr>
          <p:cNvSpPr txBox="1"/>
          <p:nvPr/>
        </p:nvSpPr>
        <p:spPr>
          <a:xfrm>
            <a:off x="171817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4EC79BDE-0F4D-E3E7-144C-F8E664DBCD36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24, 21,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15, 12</a:t>
            </a:r>
            <a:endParaRPr lang="en-US"/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100 ÷ </a:t>
            </a:r>
            <a:r>
              <a:rPr lang="en-US" sz="470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 Bold"/>
              </a:rPr>
              <a:t>10</a:t>
            </a:r>
            <a:r>
              <a:rPr lang="en-US" sz="4700" b="1">
                <a:solidFill>
                  <a:srgbClr val="8C59FE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10</a:t>
            </a:r>
            <a:endParaRPr lang="en-US" sz="4700" b="1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12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</a:t>
            </a:r>
            <a:endParaRPr lang="en-US" sz="4701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20 = </a:t>
            </a:r>
            <a:r>
              <a:rPr lang="en-US" sz="4701" b="1">
                <a:solidFill>
                  <a:srgbClr val="8C59FE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endParaRPr lang="en-US" sz="4701" b="1">
              <a:solidFill>
                <a:srgbClr val="8C59FE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8411A8F-1E64-B253-D70B-72F2A9947226}"/>
              </a:ext>
            </a:extLst>
          </p:cNvPr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2A84D4ED-83A4-28C9-A47E-1DBE30CE1655}"/>
              </a:ext>
            </a:extLst>
          </p:cNvPr>
          <p:cNvSpPr txBox="1"/>
          <p:nvPr/>
        </p:nvSpPr>
        <p:spPr>
          <a:xfrm>
            <a:off x="912741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27A60-8CEC-A4CD-8A4F-273A436B9341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DB29F-AF42-7FB8-7C50-441A94C2006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FB2745-1B4E-F04C-F4DD-DEE22DE78DEC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467F6B-EA80-91FF-597E-12198F4BF2D6}"/>
              </a:ext>
            </a:extLst>
          </p:cNvPr>
          <p:cNvSpPr txBox="1"/>
          <p:nvPr/>
        </p:nvSpPr>
        <p:spPr>
          <a:xfrm>
            <a:off x="2359816" y="699981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DB3F1-966A-D0F0-205B-5E5F2FA73052}"/>
              </a:ext>
            </a:extLst>
          </p:cNvPr>
          <p:cNvSpPr txBox="1"/>
          <p:nvPr/>
        </p:nvSpPr>
        <p:spPr>
          <a:xfrm>
            <a:off x="2329585" y="773889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96C50C-D487-BC77-920A-33D3C10B4676}"/>
              </a:ext>
            </a:extLst>
          </p:cNvPr>
          <p:cNvCxnSpPr/>
          <p:nvPr/>
        </p:nvCxnSpPr>
        <p:spPr>
          <a:xfrm>
            <a:off x="2418282" y="771432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35797-1C71-FD36-31E6-47BB38FAC3C5}"/>
              </a:ext>
            </a:extLst>
          </p:cNvPr>
          <p:cNvCxnSpPr>
            <a:cxnSpLocks/>
          </p:cNvCxnSpPr>
          <p:nvPr/>
        </p:nvCxnSpPr>
        <p:spPr>
          <a:xfrm>
            <a:off x="8307183" y="4922857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2F4BC8-8F93-1A86-C2C4-1D65EEDB790D}"/>
              </a:ext>
            </a:extLst>
          </p:cNvPr>
          <p:cNvSpPr txBox="1"/>
          <p:nvPr/>
        </p:nvSpPr>
        <p:spPr>
          <a:xfrm>
            <a:off x="8180158" y="430342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B8575F-1173-A734-9632-088E0012E672}"/>
              </a:ext>
            </a:extLst>
          </p:cNvPr>
          <p:cNvSpPr txBox="1"/>
          <p:nvPr/>
        </p:nvSpPr>
        <p:spPr>
          <a:xfrm>
            <a:off x="8591234" y="3556384"/>
            <a:ext cx="110553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53</a:t>
            </a:r>
          </a:p>
          <a:p>
            <a:pPr algn="r"/>
            <a:r>
              <a:rPr lang="en-US" sz="4400" b="1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  <a:p>
            <a:pPr algn="r"/>
            <a:r>
              <a:rPr lang="en-US" sz="4400" b="1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265</a:t>
            </a:r>
            <a:endParaRPr lang="en-US" sz="4400" b="1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C12C87CD-C50A-12C0-E474-74CAE69A8EB8}"/>
              </a:ext>
            </a:extLst>
          </p:cNvPr>
          <p:cNvSpPr txBox="1"/>
          <p:nvPr/>
        </p:nvSpPr>
        <p:spPr>
          <a:xfrm>
            <a:off x="157212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5ABF95CB-39BD-B4F8-4189-A02DAE13D21F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5, 10, 15, 20,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25</a:t>
            </a:r>
            <a:endParaRPr lang="en-US" sz="395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30 - 10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+ 5 + 5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6 in this number? 4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.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45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 Bold"/>
              </a:rPr>
              <a:t>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Forty-five</a:t>
            </a:r>
            <a:endParaRPr lang="en-US" sz="3950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id="{C30EC5C8-32B6-C200-D35A-FB48DFC0CE24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3C967927-0095-81D3-FDE3-2AD48C544C65}"/>
              </a:ext>
            </a:extLst>
          </p:cNvPr>
          <p:cNvSpPr txBox="1"/>
          <p:nvPr/>
        </p:nvSpPr>
        <p:spPr>
          <a:xfrm>
            <a:off x="1250253" y="3202438"/>
            <a:ext cx="13135568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10, 20, 30, 40, __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+ 10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 + 10 + 5 =</a:t>
            </a:r>
            <a:endParaRPr lang="en-US" sz="400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What is the value of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the 2 in this number?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41.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100</a:t>
            </a:r>
            <a:endParaRPr lang="en-US" sz="3999" b="1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860B4CD-055A-1BD7-D1D3-D77F3654BE3C}"/>
              </a:ext>
            </a:extLst>
          </p:cNvPr>
          <p:cNvSpPr txBox="1"/>
          <p:nvPr/>
        </p:nvSpPr>
        <p:spPr>
          <a:xfrm>
            <a:off x="5559680" y="3192913"/>
            <a:ext cx="11542428" cy="514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endParaRPr/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2. Add 1 ten to the 2 tens. Ones stay the same.</a:t>
            </a:r>
          </a:p>
          <a:p>
            <a:pPr algn="l">
              <a:lnSpc>
                <a:spcPts val="8239"/>
              </a:lnSpc>
            </a:pP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3. Double 10 then add 5.</a:t>
            </a: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0E31AD3-5178-0170-C093-F6E216205A9E}"/>
              </a:ext>
            </a:extLst>
          </p:cNvPr>
          <p:cNvSpPr txBox="1"/>
          <p:nvPr/>
        </p:nvSpPr>
        <p:spPr>
          <a:xfrm>
            <a:off x="171817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4 - </a:t>
            </a:r>
            <a:r>
              <a:rPr lang="en-US" sz="7500" b="1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82F2BC0-265E-84E8-72F7-8A47B2CA89B7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10, 20, 30, 40,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50</a:t>
            </a:r>
            <a:endParaRPr lang="en-US" sz="3950">
              <a:latin typeface="Source Sans Pro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+ 10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34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 + 10 + 5 = </a:t>
            </a:r>
            <a:r>
              <a:rPr lang="en-US" sz="3999" b="1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25</a:t>
            </a:r>
            <a:endParaRPr lang="en-US" sz="3999" b="1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What is the value of </a:t>
            </a: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the 2 in this number?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41. 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200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100  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One</a:t>
            </a:r>
            <a:r>
              <a:rPr lang="en-US" sz="3950" b="1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 hundred</a:t>
            </a:r>
            <a:endParaRPr lang="en-US" sz="3950" b="1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11c2a6-ab5a-4868-b26a-b87c3133bad3" xsi:nil="true"/>
    <lcf76f155ced4ddcb4097134ff3c332f xmlns="442b65f7-1ac1-43fd-9981-f38506c69b9f">
      <Terms xmlns="http://schemas.microsoft.com/office/infopath/2007/PartnerControls"/>
    </lcf76f155ced4ddcb4097134ff3c332f>
    <_Flow_SignoffStatus xmlns="442b65f7-1ac1-43fd-9981-f38506c69b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E5E288730644090FB15644348E1C8" ma:contentTypeVersion="17" ma:contentTypeDescription="Create a new document." ma:contentTypeScope="" ma:versionID="41e14ad89c844ef0915a17a5adc09fa6">
  <xsd:schema xmlns:xsd="http://www.w3.org/2001/XMLSchema" xmlns:xs="http://www.w3.org/2001/XMLSchema" xmlns:p="http://schemas.microsoft.com/office/2006/metadata/properties" xmlns:ns2="1d11c2a6-ab5a-4868-b26a-b87c3133bad3" xmlns:ns3="442b65f7-1ac1-43fd-9981-f38506c69b9f" targetNamespace="http://schemas.microsoft.com/office/2006/metadata/properties" ma:root="true" ma:fieldsID="e133eab8ebf752251b23a050421f9e94" ns2:_="" ns3:_="">
    <xsd:import namespace="1d11c2a6-ab5a-4868-b26a-b87c3133bad3"/>
    <xsd:import namespace="442b65f7-1ac1-43fd-9981-f38506c69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c2a6-ab5a-4868-b26a-b87c3133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ccba20a-de36-434c-a2ba-4bf17ac575fb}" ma:internalName="TaxCatchAll" ma:showField="CatchAllData" ma:web="1d11c2a6-ab5a-4868-b26a-b87c3133b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b65f7-1ac1-43fd-9981-f38506c69b9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e9bbfb-a8e6-46eb-af7e-63cc1449c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F43B7-8083-4FE1-891E-2463F5FFE9A8}">
  <ds:schemaRefs>
    <ds:schemaRef ds:uri="1d11c2a6-ab5a-4868-b26a-b87c3133bad3"/>
    <ds:schemaRef ds:uri="442b65f7-1ac1-43fd-9981-f38506c69b9f"/>
    <ds:schemaRef ds:uri="d2072689-b1a2-4873-a713-d6b4a62aa141"/>
    <ds:schemaRef ds:uri="ffc8707a-8127-4f35-8ef5-7e8f940439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47341D-6989-4CA6-9AFD-5C7089771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5D2AAE-C208-42B1-93C6-8A2A82BCC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61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Dreambox Maths (Adapted)</dc:title>
  <cp:revision>35</cp:revision>
  <dcterms:created xsi:type="dcterms:W3CDTF">2006-08-16T00:00:00Z</dcterms:created>
  <dcterms:modified xsi:type="dcterms:W3CDTF">2025-12-18T14:30:54Z</dcterms:modified>
  <dc:identifier>DAG2XW2ILvA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0x0101007B0E5E288730644090FB15644348E1C8</vt:lpwstr>
  </property>
  <property fmtid="{D5CDD505-2E9C-101B-9397-08002B2CF9AE}" pid="3" name="MediaServiceImageTags">
    <vt:lpwstr/>
  </property>
</Properties>
</file>