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</p:sldIdLst>
  <p:sldSz cx="18288000" cy="10287000"/>
  <p:notesSz cx="6858000" cy="9144000"/>
  <p:embeddedFontLst>
    <p:embeddedFont>
      <p:font typeface="Poppins" panose="00000500000000000000" pitchFamily="2" charset="0"/>
      <p:regular r:id="rId66"/>
      <p:bold r:id="rId67"/>
      <p:italic r:id="rId68"/>
      <p:boldItalic r:id="rId69"/>
    </p:embeddedFont>
    <p:embeddedFont>
      <p:font typeface="Source Sans Pro" panose="020B0503030403020204" pitchFamily="34" charset="0"/>
      <p:regular r:id="rId70"/>
      <p:bold r:id="rId71"/>
      <p:italic r:id="rId72"/>
      <p:boldItalic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AEF1C2-B3EB-25E1-34CB-CF6C09DD9167}" v="230" dt="2025-12-18T15:00:42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58" autoAdjust="0"/>
  </p:normalViewPr>
  <p:slideViewPr>
    <p:cSldViewPr>
      <p:cViewPr varScale="1">
        <p:scale>
          <a:sx n="80" d="100"/>
          <a:sy n="80" d="100"/>
        </p:scale>
        <p:origin x="81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font" Target="fonts/font3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font" Target="fonts/font1.fntdata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font" Target="fonts/font4.fntdata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2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5.fntdata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font" Target="fonts/font8.fntdata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font" Target="fonts/font6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Black" userId="S::laura.black@daisyeducationuk.com::2dfbc4d3-dc0e-444c-ab23-879dd108f778" providerId="AD" clId="Web-{EB66B819-494D-66F2-40C4-8285B9939166}"/>
    <pc:docChg chg="modSld">
      <pc:chgData name="Laura Black" userId="S::laura.black@daisyeducationuk.com::2dfbc4d3-dc0e-444c-ab23-879dd108f778" providerId="AD" clId="Web-{EB66B819-494D-66F2-40C4-8285B9939166}" dt="2025-11-24T09:48:09.842" v="16" actId="20577"/>
      <pc:docMkLst>
        <pc:docMk/>
      </pc:docMkLst>
      <pc:sldChg chg="modSp">
        <pc:chgData name="Laura Black" userId="S::laura.black@daisyeducationuk.com::2dfbc4d3-dc0e-444c-ab23-879dd108f778" providerId="AD" clId="Web-{EB66B819-494D-66F2-40C4-8285B9939166}" dt="2025-11-24T09:47:39.358" v="2" actId="20577"/>
        <pc:sldMkLst>
          <pc:docMk/>
          <pc:sldMk cId="0" sldId="257"/>
        </pc:sldMkLst>
        <pc:spChg chg="mod">
          <ac:chgData name="Laura Black" userId="S::laura.black@daisyeducationuk.com::2dfbc4d3-dc0e-444c-ab23-879dd108f778" providerId="AD" clId="Web-{EB66B819-494D-66F2-40C4-8285B9939166}" dt="2025-11-24T09:47:39.358" v="2" actId="20577"/>
          <ac:spMkLst>
            <pc:docMk/>
            <pc:sldMk cId="0" sldId="257"/>
            <ac:spMk id="22" creationId="{6E7FA212-E80A-F673-470A-A51876F94CB1}"/>
          </ac:spMkLst>
        </pc:spChg>
      </pc:sldChg>
      <pc:sldChg chg="modSp">
        <pc:chgData name="Laura Black" userId="S::laura.black@daisyeducationuk.com::2dfbc4d3-dc0e-444c-ab23-879dd108f778" providerId="AD" clId="Web-{EB66B819-494D-66F2-40C4-8285B9939166}" dt="2025-11-24T09:47:50.749" v="8" actId="20577"/>
        <pc:sldMkLst>
          <pc:docMk/>
          <pc:sldMk cId="0" sldId="259"/>
        </pc:sldMkLst>
        <pc:spChg chg="mod">
          <ac:chgData name="Laura Black" userId="S::laura.black@daisyeducationuk.com::2dfbc4d3-dc0e-444c-ab23-879dd108f778" providerId="AD" clId="Web-{EB66B819-494D-66F2-40C4-8285B9939166}" dt="2025-11-24T09:47:50.749" v="8" actId="20577"/>
          <ac:spMkLst>
            <pc:docMk/>
            <pc:sldMk cId="0" sldId="259"/>
            <ac:spMk id="20" creationId="{C3015761-FE46-7C69-B1B8-DE3F3B6DF5D6}"/>
          </ac:spMkLst>
        </pc:spChg>
      </pc:sldChg>
      <pc:sldChg chg="modSp">
        <pc:chgData name="Laura Black" userId="S::laura.black@daisyeducationuk.com::2dfbc4d3-dc0e-444c-ab23-879dd108f778" providerId="AD" clId="Web-{EB66B819-494D-66F2-40C4-8285B9939166}" dt="2025-11-24T09:48:00.467" v="11" actId="20577"/>
        <pc:sldMkLst>
          <pc:docMk/>
          <pc:sldMk cId="0" sldId="261"/>
        </pc:sldMkLst>
        <pc:spChg chg="mod">
          <ac:chgData name="Laura Black" userId="S::laura.black@daisyeducationuk.com::2dfbc4d3-dc0e-444c-ab23-879dd108f778" providerId="AD" clId="Web-{EB66B819-494D-66F2-40C4-8285B9939166}" dt="2025-11-24T09:48:00.467" v="11" actId="20577"/>
          <ac:spMkLst>
            <pc:docMk/>
            <pc:sldMk cId="0" sldId="261"/>
            <ac:spMk id="20" creationId="{05253DC0-323B-D642-935F-E514FB17B496}"/>
          </ac:spMkLst>
        </pc:spChg>
      </pc:sldChg>
      <pc:sldChg chg="modSp">
        <pc:chgData name="Laura Black" userId="S::laura.black@daisyeducationuk.com::2dfbc4d3-dc0e-444c-ab23-879dd108f778" providerId="AD" clId="Web-{EB66B819-494D-66F2-40C4-8285B9939166}" dt="2025-11-24T09:48:09.842" v="16" actId="20577"/>
        <pc:sldMkLst>
          <pc:docMk/>
          <pc:sldMk cId="0" sldId="263"/>
        </pc:sldMkLst>
        <pc:spChg chg="mod">
          <ac:chgData name="Laura Black" userId="S::laura.black@daisyeducationuk.com::2dfbc4d3-dc0e-444c-ab23-879dd108f778" providerId="AD" clId="Web-{EB66B819-494D-66F2-40C4-8285B9939166}" dt="2025-11-24T09:48:09.842" v="16" actId="20577"/>
          <ac:spMkLst>
            <pc:docMk/>
            <pc:sldMk cId="0" sldId="263"/>
            <ac:spMk id="20" creationId="{178FBBDF-E829-C8DE-E13B-0B71F55B87A4}"/>
          </ac:spMkLst>
        </pc:spChg>
      </pc:sldChg>
    </pc:docChg>
  </pc:docChgLst>
  <pc:docChgLst>
    <pc:chgData name="Caroline Barton" userId="S::caroline.barton@daisyeducationuk.com::8d0280b4-9f86-475c-a261-01642e6fa213" providerId="AD" clId="Web-{8B5528DC-76C5-B94D-BC4C-4FB34A040C0E}"/>
    <pc:docChg chg="modSld">
      <pc:chgData name="Caroline Barton" userId="S::caroline.barton@daisyeducationuk.com::8d0280b4-9f86-475c-a261-01642e6fa213" providerId="AD" clId="Web-{8B5528DC-76C5-B94D-BC4C-4FB34A040C0E}" dt="2025-11-21T15:31:36.413" v="586"/>
      <pc:docMkLst>
        <pc:docMk/>
      </pc:docMkLst>
      <pc:sldChg chg="modSp">
        <pc:chgData name="Caroline Barton" userId="S::caroline.barton@daisyeducationuk.com::8d0280b4-9f86-475c-a261-01642e6fa213" providerId="AD" clId="Web-{8B5528DC-76C5-B94D-BC4C-4FB34A040C0E}" dt="2025-11-21T14:22:34.969" v="2" actId="20577"/>
        <pc:sldMkLst>
          <pc:docMk/>
          <pc:sldMk cId="0" sldId="257"/>
        </pc:sldMkLst>
        <pc:spChg chg="mod">
          <ac:chgData name="Caroline Barton" userId="S::caroline.barton@daisyeducationuk.com::8d0280b4-9f86-475c-a261-01642e6fa213" providerId="AD" clId="Web-{8B5528DC-76C5-B94D-BC4C-4FB34A040C0E}" dt="2025-11-21T14:22:34.969" v="2" actId="20577"/>
          <ac:spMkLst>
            <pc:docMk/>
            <pc:sldMk cId="0" sldId="257"/>
            <ac:spMk id="22" creationId="{6E7FA212-E80A-F673-470A-A51876F94CB1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4:22:45.047" v="5" actId="20577"/>
        <pc:sldMkLst>
          <pc:docMk/>
          <pc:sldMk cId="0" sldId="258"/>
        </pc:sldMkLst>
        <pc:spChg chg="mod">
          <ac:chgData name="Caroline Barton" userId="S::caroline.barton@daisyeducationuk.com::8d0280b4-9f86-475c-a261-01642e6fa213" providerId="AD" clId="Web-{8B5528DC-76C5-B94D-BC4C-4FB34A040C0E}" dt="2025-11-21T14:22:45.047" v="5" actId="20577"/>
          <ac:spMkLst>
            <pc:docMk/>
            <pc:sldMk cId="0" sldId="258"/>
            <ac:spMk id="20" creationId="{A90D4FD0-0A7C-761F-EC9C-BB81449DFDCF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4:22:54.625" v="8" actId="20577"/>
        <pc:sldMkLst>
          <pc:docMk/>
          <pc:sldMk cId="0" sldId="259"/>
        </pc:sldMkLst>
        <pc:spChg chg="mod">
          <ac:chgData name="Caroline Barton" userId="S::caroline.barton@daisyeducationuk.com::8d0280b4-9f86-475c-a261-01642e6fa213" providerId="AD" clId="Web-{8B5528DC-76C5-B94D-BC4C-4FB34A040C0E}" dt="2025-11-21T14:22:54.625" v="8" actId="20577"/>
          <ac:spMkLst>
            <pc:docMk/>
            <pc:sldMk cId="0" sldId="259"/>
            <ac:spMk id="20" creationId="{C3015761-FE46-7C69-B1B8-DE3F3B6DF5D6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4:23:02.626" v="11" actId="20577"/>
        <pc:sldMkLst>
          <pc:docMk/>
          <pc:sldMk cId="0" sldId="260"/>
        </pc:sldMkLst>
        <pc:spChg chg="mod">
          <ac:chgData name="Caroline Barton" userId="S::caroline.barton@daisyeducationuk.com::8d0280b4-9f86-475c-a261-01642e6fa213" providerId="AD" clId="Web-{8B5528DC-76C5-B94D-BC4C-4FB34A040C0E}" dt="2025-11-21T14:23:02.626" v="11" actId="20577"/>
          <ac:spMkLst>
            <pc:docMk/>
            <pc:sldMk cId="0" sldId="260"/>
            <ac:spMk id="20" creationId="{9529BA76-683E-18D0-B3F3-3D110C7C44CB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4:23:07.157" v="13" actId="20577"/>
        <pc:sldMkLst>
          <pc:docMk/>
          <pc:sldMk cId="0" sldId="261"/>
        </pc:sldMkLst>
        <pc:spChg chg="mod">
          <ac:chgData name="Caroline Barton" userId="S::caroline.barton@daisyeducationuk.com::8d0280b4-9f86-475c-a261-01642e6fa213" providerId="AD" clId="Web-{8B5528DC-76C5-B94D-BC4C-4FB34A040C0E}" dt="2025-11-21T14:23:07.157" v="13" actId="20577"/>
          <ac:spMkLst>
            <pc:docMk/>
            <pc:sldMk cId="0" sldId="261"/>
            <ac:spMk id="20" creationId="{05253DC0-323B-D642-935F-E514FB17B496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4:23:12.954" v="16" actId="20577"/>
        <pc:sldMkLst>
          <pc:docMk/>
          <pc:sldMk cId="0" sldId="262"/>
        </pc:sldMkLst>
        <pc:spChg chg="mod">
          <ac:chgData name="Caroline Barton" userId="S::caroline.barton@daisyeducationuk.com::8d0280b4-9f86-475c-a261-01642e6fa213" providerId="AD" clId="Web-{8B5528DC-76C5-B94D-BC4C-4FB34A040C0E}" dt="2025-11-21T14:23:12.954" v="16" actId="20577"/>
          <ac:spMkLst>
            <pc:docMk/>
            <pc:sldMk cId="0" sldId="262"/>
            <ac:spMk id="20" creationId="{E223CD66-676B-29A3-9144-87C295E0AE71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4:23:44.360" v="22" actId="20577"/>
        <pc:sldMkLst>
          <pc:docMk/>
          <pc:sldMk cId="0" sldId="263"/>
        </pc:sldMkLst>
        <pc:spChg chg="mod">
          <ac:chgData name="Caroline Barton" userId="S::caroline.barton@daisyeducationuk.com::8d0280b4-9f86-475c-a261-01642e6fa213" providerId="AD" clId="Web-{8B5528DC-76C5-B94D-BC4C-4FB34A040C0E}" dt="2025-11-21T14:23:44.360" v="22" actId="20577"/>
          <ac:spMkLst>
            <pc:docMk/>
            <pc:sldMk cId="0" sldId="263"/>
            <ac:spMk id="20" creationId="{178FBBDF-E829-C8DE-E13B-0B71F55B87A4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4:23:28.329" v="18" actId="20577"/>
        <pc:sldMkLst>
          <pc:docMk/>
          <pc:sldMk cId="0" sldId="264"/>
        </pc:sldMkLst>
        <pc:spChg chg="mod">
          <ac:chgData name="Caroline Barton" userId="S::caroline.barton@daisyeducationuk.com::8d0280b4-9f86-475c-a261-01642e6fa213" providerId="AD" clId="Web-{8B5528DC-76C5-B94D-BC4C-4FB34A040C0E}" dt="2025-11-21T14:23:28.329" v="18" actId="20577"/>
          <ac:spMkLst>
            <pc:docMk/>
            <pc:sldMk cId="0" sldId="264"/>
            <ac:spMk id="20" creationId="{2FAB46F5-AC42-57C4-ECA7-E8C0890B7257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4:24:07.361" v="26" actId="20577"/>
        <pc:sldMkLst>
          <pc:docMk/>
          <pc:sldMk cId="0" sldId="265"/>
        </pc:sldMkLst>
        <pc:spChg chg="mod">
          <ac:chgData name="Caroline Barton" userId="S::caroline.barton@daisyeducationuk.com::8d0280b4-9f86-475c-a261-01642e6fa213" providerId="AD" clId="Web-{8B5528DC-76C5-B94D-BC4C-4FB34A040C0E}" dt="2025-11-21T14:24:07.361" v="26" actId="20577"/>
          <ac:spMkLst>
            <pc:docMk/>
            <pc:sldMk cId="0" sldId="265"/>
            <ac:spMk id="20" creationId="{DD838B97-DD37-8882-537B-B228BC07E94D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4:25:37.033" v="35" actId="20577"/>
        <pc:sldMkLst>
          <pc:docMk/>
          <pc:sldMk cId="0" sldId="266"/>
        </pc:sldMkLst>
        <pc:spChg chg="mod">
          <ac:chgData name="Caroline Barton" userId="S::caroline.barton@daisyeducationuk.com::8d0280b4-9f86-475c-a261-01642e6fa213" providerId="AD" clId="Web-{8B5528DC-76C5-B94D-BC4C-4FB34A040C0E}" dt="2025-11-21T14:25:37.033" v="35" actId="20577"/>
          <ac:spMkLst>
            <pc:docMk/>
            <pc:sldMk cId="0" sldId="266"/>
            <ac:spMk id="20" creationId="{08E24271-847B-70E0-E6B0-78C3B3FBAF7F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5:17:05.640" v="387" actId="20577"/>
        <pc:sldMkLst>
          <pc:docMk/>
          <pc:sldMk cId="0" sldId="267"/>
        </pc:sldMkLst>
        <pc:spChg chg="mod">
          <ac:chgData name="Caroline Barton" userId="S::caroline.barton@daisyeducationuk.com::8d0280b4-9f86-475c-a261-01642e6fa213" providerId="AD" clId="Web-{8B5528DC-76C5-B94D-BC4C-4FB34A040C0E}" dt="2025-11-21T14:26:07.377" v="42" actId="20577"/>
          <ac:spMkLst>
            <pc:docMk/>
            <pc:sldMk cId="0" sldId="267"/>
            <ac:spMk id="21" creationId="{5A262047-AE73-C9C7-C520-EDE8F32D24B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17:05.640" v="387" actId="20577"/>
          <ac:spMkLst>
            <pc:docMk/>
            <pc:sldMk cId="0" sldId="267"/>
            <ac:spMk id="22" creationId="{A0D89684-49A0-E7C7-E78E-EC4308A3F090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4:40:33.370" v="126" actId="20577"/>
        <pc:sldMkLst>
          <pc:docMk/>
          <pc:sldMk cId="0" sldId="269"/>
        </pc:sldMkLst>
        <pc:spChg chg="mod">
          <ac:chgData name="Caroline Barton" userId="S::caroline.barton@daisyeducationuk.com::8d0280b4-9f86-475c-a261-01642e6fa213" providerId="AD" clId="Web-{8B5528DC-76C5-B94D-BC4C-4FB34A040C0E}" dt="2025-11-21T14:28:27.522" v="55" actId="20577"/>
          <ac:spMkLst>
            <pc:docMk/>
            <pc:sldMk cId="0" sldId="269"/>
            <ac:spMk id="21" creationId="{05F9228A-6CB7-4C8A-7610-BE2FB479CD8E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40:33.370" v="126" actId="20577"/>
          <ac:spMkLst>
            <pc:docMk/>
            <pc:sldMk cId="0" sldId="269"/>
            <ac:spMk id="22" creationId="{2BD945F2-F1B1-8D5F-0B96-6EA2260E6378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4:40:47.635" v="131" actId="20577"/>
        <pc:sldMkLst>
          <pc:docMk/>
          <pc:sldMk cId="0" sldId="271"/>
        </pc:sldMkLst>
        <pc:spChg chg="mod">
          <ac:chgData name="Caroline Barton" userId="S::caroline.barton@daisyeducationuk.com::8d0280b4-9f86-475c-a261-01642e6fa213" providerId="AD" clId="Web-{8B5528DC-76C5-B94D-BC4C-4FB34A040C0E}" dt="2025-11-21T14:29:11.134" v="62" actId="20577"/>
          <ac:spMkLst>
            <pc:docMk/>
            <pc:sldMk cId="0" sldId="271"/>
            <ac:spMk id="21" creationId="{D5950D61-D253-0488-A41A-41AF39E7CF9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40:47.635" v="131" actId="20577"/>
          <ac:spMkLst>
            <pc:docMk/>
            <pc:sldMk cId="0" sldId="271"/>
            <ac:spMk id="22" creationId="{3A469259-875E-4322-604A-1C9715739D29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4:41:10.948" v="136" actId="20577"/>
        <pc:sldMkLst>
          <pc:docMk/>
          <pc:sldMk cId="0" sldId="273"/>
        </pc:sldMkLst>
        <pc:spChg chg="mod">
          <ac:chgData name="Caroline Barton" userId="S::caroline.barton@daisyeducationuk.com::8d0280b4-9f86-475c-a261-01642e6fa213" providerId="AD" clId="Web-{8B5528DC-76C5-B94D-BC4C-4FB34A040C0E}" dt="2025-11-21T14:29:44.573" v="69" actId="20577"/>
          <ac:spMkLst>
            <pc:docMk/>
            <pc:sldMk cId="0" sldId="273"/>
            <ac:spMk id="21" creationId="{9A8D491D-6183-938E-32A9-54634A2311F4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41:10.948" v="136" actId="20577"/>
          <ac:spMkLst>
            <pc:docMk/>
            <pc:sldMk cId="0" sldId="273"/>
            <ac:spMk id="22" creationId="{62660D97-5C25-8C74-7C58-A9E029E4B1C2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4:32:37.471" v="72" actId="20577"/>
        <pc:sldMkLst>
          <pc:docMk/>
          <pc:sldMk cId="0" sldId="274"/>
        </pc:sldMkLst>
        <pc:spChg chg="mod">
          <ac:chgData name="Caroline Barton" userId="S::caroline.barton@daisyeducationuk.com::8d0280b4-9f86-475c-a261-01642e6fa213" providerId="AD" clId="Web-{8B5528DC-76C5-B94D-BC4C-4FB34A040C0E}" dt="2025-11-21T14:32:37.471" v="72" actId="20577"/>
          <ac:spMkLst>
            <pc:docMk/>
            <pc:sldMk cId="0" sldId="274"/>
            <ac:spMk id="20" creationId="{1DE11FE5-C8EA-3033-DDAA-124CAD52456E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4:41:24.026" v="138" actId="20577"/>
        <pc:sldMkLst>
          <pc:docMk/>
          <pc:sldMk cId="0" sldId="275"/>
        </pc:sldMkLst>
        <pc:spChg chg="mod">
          <ac:chgData name="Caroline Barton" userId="S::caroline.barton@daisyeducationuk.com::8d0280b4-9f86-475c-a261-01642e6fa213" providerId="AD" clId="Web-{8B5528DC-76C5-B94D-BC4C-4FB34A040C0E}" dt="2025-11-21T14:32:53.299" v="79" actId="20577"/>
          <ac:spMkLst>
            <pc:docMk/>
            <pc:sldMk cId="0" sldId="275"/>
            <ac:spMk id="21" creationId="{D6A71A9B-BBEA-4907-E789-65B02187C2A8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41:24.026" v="138" actId="20577"/>
          <ac:spMkLst>
            <pc:docMk/>
            <pc:sldMk cId="0" sldId="275"/>
            <ac:spMk id="22" creationId="{486118B3-E4BF-5EB2-86BD-692301EBA8AD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4:41:41.136" v="141" actId="14100"/>
        <pc:sldMkLst>
          <pc:docMk/>
          <pc:sldMk cId="0" sldId="277"/>
        </pc:sldMkLst>
        <pc:spChg chg="mod">
          <ac:chgData name="Caroline Barton" userId="S::caroline.barton@daisyeducationuk.com::8d0280b4-9f86-475c-a261-01642e6fa213" providerId="AD" clId="Web-{8B5528DC-76C5-B94D-BC4C-4FB34A040C0E}" dt="2025-11-21T14:35:05.521" v="92" actId="20577"/>
          <ac:spMkLst>
            <pc:docMk/>
            <pc:sldMk cId="0" sldId="277"/>
            <ac:spMk id="27" creationId="{CFFBA7F9-A00F-FEA4-A7F6-632B7DD32282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41:41.136" v="141" actId="14100"/>
          <ac:spMkLst>
            <pc:docMk/>
            <pc:sldMk cId="0" sldId="277"/>
            <ac:spMk id="30" creationId="{350D3C57-94CB-BCBF-5793-AAA0531EF3F8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4:35:38.678" v="94"/>
        <pc:sldMkLst>
          <pc:docMk/>
          <pc:sldMk cId="0" sldId="278"/>
        </pc:sldMkLst>
        <pc:spChg chg="mod">
          <ac:chgData name="Caroline Barton" userId="S::caroline.barton@daisyeducationuk.com::8d0280b4-9f86-475c-a261-01642e6fa213" providerId="AD" clId="Web-{8B5528DC-76C5-B94D-BC4C-4FB34A040C0E}" dt="2025-11-21T14:35:24.131" v="93" actId="20577"/>
          <ac:spMkLst>
            <pc:docMk/>
            <pc:sldMk cId="0" sldId="278"/>
            <ac:spMk id="46" creationId="{FFA6EFA9-B43C-E6D8-9BCB-525AACEBFD16}"/>
          </ac:spMkLst>
        </pc:spChg>
        <pc:cxnChg chg="mod">
          <ac:chgData name="Caroline Barton" userId="S::caroline.barton@daisyeducationuk.com::8d0280b4-9f86-475c-a261-01642e6fa213" providerId="AD" clId="Web-{8B5528DC-76C5-B94D-BC4C-4FB34A040C0E}" dt="2025-11-21T14:35:38.678" v="94"/>
          <ac:cxnSpMkLst>
            <pc:docMk/>
            <pc:sldMk cId="0" sldId="278"/>
            <ac:cxnSpMk id="47" creationId="{06B3BDB9-4902-1D88-65EF-9A8A4DD90449}"/>
          </ac:cxnSpMkLst>
        </pc:cxnChg>
      </pc:sldChg>
      <pc:sldChg chg="modSp">
        <pc:chgData name="Caroline Barton" userId="S::caroline.barton@daisyeducationuk.com::8d0280b4-9f86-475c-a261-01642e6fa213" providerId="AD" clId="Web-{8B5528DC-76C5-B94D-BC4C-4FB34A040C0E}" dt="2025-11-21T14:42:07.042" v="145" actId="14100"/>
        <pc:sldMkLst>
          <pc:docMk/>
          <pc:sldMk cId="0" sldId="279"/>
        </pc:sldMkLst>
        <pc:spChg chg="mod">
          <ac:chgData name="Caroline Barton" userId="S::caroline.barton@daisyeducationuk.com::8d0280b4-9f86-475c-a261-01642e6fa213" providerId="AD" clId="Web-{8B5528DC-76C5-B94D-BC4C-4FB34A040C0E}" dt="2025-11-21T14:36:09.022" v="100" actId="20577"/>
          <ac:spMkLst>
            <pc:docMk/>
            <pc:sldMk cId="0" sldId="279"/>
            <ac:spMk id="27" creationId="{D285DA1E-804A-88CF-B8D5-DAC81B3F96B6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42:07.042" v="145" actId="14100"/>
          <ac:spMkLst>
            <pc:docMk/>
            <pc:sldMk cId="0" sldId="279"/>
            <ac:spMk id="30" creationId="{D482387B-C6E9-F2FB-0940-C82371323DE7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36:11.819" v="101" actId="20577"/>
          <ac:spMkLst>
            <pc:docMk/>
            <pc:sldMk cId="0" sldId="279"/>
            <ac:spMk id="42" creationId="{5781F936-F17A-699F-2FFB-53B004AA4371}"/>
          </ac:spMkLst>
        </pc:spChg>
        <pc:cxnChg chg="mod">
          <ac:chgData name="Caroline Barton" userId="S::caroline.barton@daisyeducationuk.com::8d0280b4-9f86-475c-a261-01642e6fa213" providerId="AD" clId="Web-{8B5528DC-76C5-B94D-BC4C-4FB34A040C0E}" dt="2025-11-21T14:36:20.866" v="102"/>
          <ac:cxnSpMkLst>
            <pc:docMk/>
            <pc:sldMk cId="0" sldId="279"/>
            <ac:cxnSpMk id="43" creationId="{C1268C4D-0126-35BF-CCAE-0B655EB8E91D}"/>
          </ac:cxnSpMkLst>
        </pc:cxnChg>
      </pc:sldChg>
      <pc:sldChg chg="modSp">
        <pc:chgData name="Caroline Barton" userId="S::caroline.barton@daisyeducationuk.com::8d0280b4-9f86-475c-a261-01642e6fa213" providerId="AD" clId="Web-{8B5528DC-76C5-B94D-BC4C-4FB34A040C0E}" dt="2025-11-21T14:42:34.027" v="148"/>
        <pc:sldMkLst>
          <pc:docMk/>
          <pc:sldMk cId="0" sldId="280"/>
        </pc:sldMkLst>
        <pc:spChg chg="mod">
          <ac:chgData name="Caroline Barton" userId="S::caroline.barton@daisyeducationuk.com::8d0280b4-9f86-475c-a261-01642e6fa213" providerId="AD" clId="Web-{8B5528DC-76C5-B94D-BC4C-4FB34A040C0E}" dt="2025-11-21T14:42:31.496" v="147" actId="20577"/>
          <ac:spMkLst>
            <pc:docMk/>
            <pc:sldMk cId="0" sldId="280"/>
            <ac:spMk id="42" creationId="{45F688D3-10C2-B8E6-A65A-7D942EABEF61}"/>
          </ac:spMkLst>
        </pc:spChg>
        <pc:cxnChg chg="mod">
          <ac:chgData name="Caroline Barton" userId="S::caroline.barton@daisyeducationuk.com::8d0280b4-9f86-475c-a261-01642e6fa213" providerId="AD" clId="Web-{8B5528DC-76C5-B94D-BC4C-4FB34A040C0E}" dt="2025-11-21T14:42:34.027" v="148"/>
          <ac:cxnSpMkLst>
            <pc:docMk/>
            <pc:sldMk cId="0" sldId="280"/>
            <ac:cxnSpMk id="43" creationId="{63172AF0-2CB9-78E2-4E22-A68C3A140F10}"/>
          </ac:cxnSpMkLst>
        </pc:cxnChg>
      </pc:sldChg>
      <pc:sldChg chg="modSp">
        <pc:chgData name="Caroline Barton" userId="S::caroline.barton@daisyeducationuk.com::8d0280b4-9f86-475c-a261-01642e6fa213" providerId="AD" clId="Web-{8B5528DC-76C5-B94D-BC4C-4FB34A040C0E}" dt="2025-11-21T14:42:48.512" v="151" actId="14100"/>
        <pc:sldMkLst>
          <pc:docMk/>
          <pc:sldMk cId="0" sldId="281"/>
        </pc:sldMkLst>
        <pc:spChg chg="mod">
          <ac:chgData name="Caroline Barton" userId="S::caroline.barton@daisyeducationuk.com::8d0280b4-9f86-475c-a261-01642e6fa213" providerId="AD" clId="Web-{8B5528DC-76C5-B94D-BC4C-4FB34A040C0E}" dt="2025-11-21T14:37:00.414" v="107" actId="20577"/>
          <ac:spMkLst>
            <pc:docMk/>
            <pc:sldMk cId="0" sldId="281"/>
            <ac:spMk id="27" creationId="{EE79CF1E-8971-02D5-A4B5-828CB34AA65B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42:48.512" v="151" actId="14100"/>
          <ac:spMkLst>
            <pc:docMk/>
            <pc:sldMk cId="0" sldId="281"/>
            <ac:spMk id="30" creationId="{A962E164-B90F-4C29-D600-A87603403BE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37:03.039" v="108" actId="20577"/>
          <ac:spMkLst>
            <pc:docMk/>
            <pc:sldMk cId="0" sldId="281"/>
            <ac:spMk id="41" creationId="{A19E1E0D-6195-00D2-57DC-CC37C3EC2E0A}"/>
          </ac:spMkLst>
        </pc:spChg>
        <pc:cxnChg chg="mod">
          <ac:chgData name="Caroline Barton" userId="S::caroline.barton@daisyeducationuk.com::8d0280b4-9f86-475c-a261-01642e6fa213" providerId="AD" clId="Web-{8B5528DC-76C5-B94D-BC4C-4FB34A040C0E}" dt="2025-11-21T14:37:17.039" v="109"/>
          <ac:cxnSpMkLst>
            <pc:docMk/>
            <pc:sldMk cId="0" sldId="281"/>
            <ac:cxnSpMk id="42" creationId="{1299E835-A8E1-6C7C-36FB-C26BDEA47254}"/>
          </ac:cxnSpMkLst>
        </pc:cxnChg>
      </pc:sldChg>
      <pc:sldChg chg="modSp">
        <pc:chgData name="Caroline Barton" userId="S::caroline.barton@daisyeducationuk.com::8d0280b4-9f86-475c-a261-01642e6fa213" providerId="AD" clId="Web-{8B5528DC-76C5-B94D-BC4C-4FB34A040C0E}" dt="2025-11-21T14:37:59.915" v="111"/>
        <pc:sldMkLst>
          <pc:docMk/>
          <pc:sldMk cId="0" sldId="282"/>
        </pc:sldMkLst>
        <pc:spChg chg="mod">
          <ac:chgData name="Caroline Barton" userId="S::caroline.barton@daisyeducationuk.com::8d0280b4-9f86-475c-a261-01642e6fa213" providerId="AD" clId="Web-{8B5528DC-76C5-B94D-BC4C-4FB34A040C0E}" dt="2025-11-21T14:37:57.055" v="110" actId="20577"/>
          <ac:spMkLst>
            <pc:docMk/>
            <pc:sldMk cId="0" sldId="282"/>
            <ac:spMk id="33" creationId="{2866DEC6-7DE2-B1F9-33DF-C93A1CBAE7AA}"/>
          </ac:spMkLst>
        </pc:spChg>
        <pc:cxnChg chg="mod">
          <ac:chgData name="Caroline Barton" userId="S::caroline.barton@daisyeducationuk.com::8d0280b4-9f86-475c-a261-01642e6fa213" providerId="AD" clId="Web-{8B5528DC-76C5-B94D-BC4C-4FB34A040C0E}" dt="2025-11-21T14:37:59.915" v="111"/>
          <ac:cxnSpMkLst>
            <pc:docMk/>
            <pc:sldMk cId="0" sldId="282"/>
            <ac:cxnSpMk id="34" creationId="{A316F14C-766D-B2DC-A6F8-C28DAFE79032}"/>
          </ac:cxnSpMkLst>
        </pc:cxnChg>
      </pc:sldChg>
      <pc:sldChg chg="modSp">
        <pc:chgData name="Caroline Barton" userId="S::caroline.barton@daisyeducationuk.com::8d0280b4-9f86-475c-a261-01642e6fa213" providerId="AD" clId="Web-{8B5528DC-76C5-B94D-BC4C-4FB34A040C0E}" dt="2025-11-21T15:17:26.452" v="389" actId="20577"/>
        <pc:sldMkLst>
          <pc:docMk/>
          <pc:sldMk cId="0" sldId="283"/>
        </pc:sldMkLst>
        <pc:spChg chg="mod">
          <ac:chgData name="Caroline Barton" userId="S::caroline.barton@daisyeducationuk.com::8d0280b4-9f86-475c-a261-01642e6fa213" providerId="AD" clId="Web-{8B5528DC-76C5-B94D-BC4C-4FB34A040C0E}" dt="2025-11-21T14:38:13.415" v="115" actId="20577"/>
          <ac:spMkLst>
            <pc:docMk/>
            <pc:sldMk cId="0" sldId="283"/>
            <ac:spMk id="27" creationId="{60EE6CBE-C465-B3E2-E0E2-30B5A41D2F75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17:26.452" v="389" actId="20577"/>
          <ac:spMkLst>
            <pc:docMk/>
            <pc:sldMk cId="0" sldId="283"/>
            <ac:spMk id="34" creationId="{C48FAA0E-5BCA-A097-4C14-4145F74C7692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38:17.102" v="117" actId="20577"/>
          <ac:spMkLst>
            <pc:docMk/>
            <pc:sldMk cId="0" sldId="283"/>
            <ac:spMk id="41" creationId="{20EE1AAC-9560-CD7D-602B-3F72945F29CA}"/>
          </ac:spMkLst>
        </pc:spChg>
        <pc:cxnChg chg="mod">
          <ac:chgData name="Caroline Barton" userId="S::caroline.barton@daisyeducationuk.com::8d0280b4-9f86-475c-a261-01642e6fa213" providerId="AD" clId="Web-{8B5528DC-76C5-B94D-BC4C-4FB34A040C0E}" dt="2025-11-21T14:38:22.462" v="118"/>
          <ac:cxnSpMkLst>
            <pc:docMk/>
            <pc:sldMk cId="0" sldId="283"/>
            <ac:cxnSpMk id="42" creationId="{15C62B53-08F7-E236-9051-D4094754BCC1}"/>
          </ac:cxnSpMkLst>
        </pc:cxnChg>
      </pc:sldChg>
      <pc:sldChg chg="modSp">
        <pc:chgData name="Caroline Barton" userId="S::caroline.barton@daisyeducationuk.com::8d0280b4-9f86-475c-a261-01642e6fa213" providerId="AD" clId="Web-{8B5528DC-76C5-B94D-BC4C-4FB34A040C0E}" dt="2025-11-21T14:43:47.090" v="154"/>
        <pc:sldMkLst>
          <pc:docMk/>
          <pc:sldMk cId="0" sldId="284"/>
        </pc:sldMkLst>
        <pc:spChg chg="mod">
          <ac:chgData name="Caroline Barton" userId="S::caroline.barton@daisyeducationuk.com::8d0280b4-9f86-475c-a261-01642e6fa213" providerId="AD" clId="Web-{8B5528DC-76C5-B94D-BC4C-4FB34A040C0E}" dt="2025-11-21T14:43:44.637" v="153" actId="20577"/>
          <ac:spMkLst>
            <pc:docMk/>
            <pc:sldMk cId="0" sldId="284"/>
            <ac:spMk id="33" creationId="{4FEC2120-DFD4-698A-9270-8C9449325812}"/>
          </ac:spMkLst>
        </pc:spChg>
        <pc:cxnChg chg="mod">
          <ac:chgData name="Caroline Barton" userId="S::caroline.barton@daisyeducationuk.com::8d0280b4-9f86-475c-a261-01642e6fa213" providerId="AD" clId="Web-{8B5528DC-76C5-B94D-BC4C-4FB34A040C0E}" dt="2025-11-21T14:43:47.090" v="154"/>
          <ac:cxnSpMkLst>
            <pc:docMk/>
            <pc:sldMk cId="0" sldId="284"/>
            <ac:cxnSpMk id="34" creationId="{E87373B3-39C7-C3C5-8109-380AEDBF6782}"/>
          </ac:cxnSpMkLst>
        </pc:cxnChg>
      </pc:sldChg>
      <pc:sldChg chg="modSp">
        <pc:chgData name="Caroline Barton" userId="S::caroline.barton@daisyeducationuk.com::8d0280b4-9f86-475c-a261-01642e6fa213" providerId="AD" clId="Web-{8B5528DC-76C5-B94D-BC4C-4FB34A040C0E}" dt="2025-11-21T14:44:16.137" v="165"/>
        <pc:sldMkLst>
          <pc:docMk/>
          <pc:sldMk cId="0" sldId="285"/>
        </pc:sldMkLst>
        <pc:spChg chg="mod">
          <ac:chgData name="Caroline Barton" userId="S::caroline.barton@daisyeducationuk.com::8d0280b4-9f86-475c-a261-01642e6fa213" providerId="AD" clId="Web-{8B5528DC-76C5-B94D-BC4C-4FB34A040C0E}" dt="2025-11-21T14:44:08.512" v="162" actId="20577"/>
          <ac:spMkLst>
            <pc:docMk/>
            <pc:sldMk cId="0" sldId="285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43:57.106" v="156" actId="20577"/>
          <ac:spMkLst>
            <pc:docMk/>
            <pc:sldMk cId="0" sldId="285"/>
            <ac:spMk id="25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44:12.137" v="164" actId="20577"/>
          <ac:spMkLst>
            <pc:docMk/>
            <pc:sldMk cId="0" sldId="285"/>
            <ac:spMk id="32" creationId="{C113A3CB-8169-FE43-1795-65D69493076E}"/>
          </ac:spMkLst>
        </pc:spChg>
        <pc:cxnChg chg="mod">
          <ac:chgData name="Caroline Barton" userId="S::caroline.barton@daisyeducationuk.com::8d0280b4-9f86-475c-a261-01642e6fa213" providerId="AD" clId="Web-{8B5528DC-76C5-B94D-BC4C-4FB34A040C0E}" dt="2025-11-21T14:44:16.137" v="165"/>
          <ac:cxnSpMkLst>
            <pc:docMk/>
            <pc:sldMk cId="0" sldId="285"/>
            <ac:cxnSpMk id="33" creationId="{2FF644BA-C915-DC91-7230-5919D1D3FCBE}"/>
          </ac:cxnSpMkLst>
        </pc:cxnChg>
      </pc:sldChg>
      <pc:sldChg chg="delSp modSp">
        <pc:chgData name="Caroline Barton" userId="S::caroline.barton@daisyeducationuk.com::8d0280b4-9f86-475c-a261-01642e6fa213" providerId="AD" clId="Web-{8B5528DC-76C5-B94D-BC4C-4FB34A040C0E}" dt="2025-11-21T14:46:00.986" v="171"/>
        <pc:sldMkLst>
          <pc:docMk/>
          <pc:sldMk cId="0" sldId="286"/>
        </pc:sldMkLst>
        <pc:spChg chg="mod">
          <ac:chgData name="Caroline Barton" userId="S::caroline.barton@daisyeducationuk.com::8d0280b4-9f86-475c-a261-01642e6fa213" providerId="AD" clId="Web-{8B5528DC-76C5-B94D-BC4C-4FB34A040C0E}" dt="2025-11-21T14:45:58.220" v="170" actId="20577"/>
          <ac:spMkLst>
            <pc:docMk/>
            <pc:sldMk cId="0" sldId="286"/>
            <ac:spMk id="33" creationId="{AF5AD713-8DB5-390D-9A56-7DA9BA979E84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45:51.704" v="169" actId="20577"/>
          <ac:spMkLst>
            <pc:docMk/>
            <pc:sldMk cId="0" sldId="286"/>
            <ac:spMk id="35" creationId="{F48277BE-BC41-EE43-E846-CC95CF4B884C}"/>
          </ac:spMkLst>
        </pc:spChg>
        <pc:spChg chg="mod topLvl">
          <ac:chgData name="Caroline Barton" userId="S::caroline.barton@daisyeducationuk.com::8d0280b4-9f86-475c-a261-01642e6fa213" providerId="AD" clId="Web-{8B5528DC-76C5-B94D-BC4C-4FB34A040C0E}" dt="2025-11-21T14:45:43.501" v="168"/>
          <ac:spMkLst>
            <pc:docMk/>
            <pc:sldMk cId="0" sldId="286"/>
            <ac:spMk id="37" creationId="{4F63BDCE-FD8D-E6A3-261A-CBB00E112ABB}"/>
          </ac:spMkLst>
        </pc:spChg>
        <pc:cxnChg chg="mod">
          <ac:chgData name="Caroline Barton" userId="S::caroline.barton@daisyeducationuk.com::8d0280b4-9f86-475c-a261-01642e6fa213" providerId="AD" clId="Web-{8B5528DC-76C5-B94D-BC4C-4FB34A040C0E}" dt="2025-11-21T14:46:00.986" v="171"/>
          <ac:cxnSpMkLst>
            <pc:docMk/>
            <pc:sldMk cId="0" sldId="286"/>
            <ac:cxnSpMk id="34" creationId="{77232FF0-5A42-49EF-F90F-674A718BFC24}"/>
          </ac:cxnSpMkLst>
        </pc:cxnChg>
      </pc:sldChg>
      <pc:sldChg chg="modSp">
        <pc:chgData name="Caroline Barton" userId="S::caroline.barton@daisyeducationuk.com::8d0280b4-9f86-475c-a261-01642e6fa213" providerId="AD" clId="Web-{8B5528DC-76C5-B94D-BC4C-4FB34A040C0E}" dt="2025-11-21T14:47:54.398" v="180" actId="20577"/>
        <pc:sldMkLst>
          <pc:docMk/>
          <pc:sldMk cId="0" sldId="287"/>
        </pc:sldMkLst>
        <pc:spChg chg="mod">
          <ac:chgData name="Caroline Barton" userId="S::caroline.barton@daisyeducationuk.com::8d0280b4-9f86-475c-a261-01642e6fa213" providerId="AD" clId="Web-{8B5528DC-76C5-B94D-BC4C-4FB34A040C0E}" dt="2025-11-21T14:47:36.772" v="177" actId="20577"/>
          <ac:spMkLst>
            <pc:docMk/>
            <pc:sldMk cId="0" sldId="287"/>
            <ac:spMk id="29" creationId="{CC509F8C-5317-3AE6-1DF2-F33DAB380A36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47:54.398" v="180" actId="20577"/>
          <ac:spMkLst>
            <pc:docMk/>
            <pc:sldMk cId="0" sldId="287"/>
            <ac:spMk id="36" creationId="{A22768D3-D357-78EA-F45A-D83B0AF740B3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47:39.304" v="178" actId="20577"/>
          <ac:spMkLst>
            <pc:docMk/>
            <pc:sldMk cId="0" sldId="287"/>
            <ac:spMk id="43" creationId="{B6E7BF41-B0EA-4699-546B-57959C771FD5}"/>
          </ac:spMkLst>
        </pc:spChg>
        <pc:cxnChg chg="mod">
          <ac:chgData name="Caroline Barton" userId="S::caroline.barton@daisyeducationuk.com::8d0280b4-9f86-475c-a261-01642e6fa213" providerId="AD" clId="Web-{8B5528DC-76C5-B94D-BC4C-4FB34A040C0E}" dt="2025-11-21T14:47:43.023" v="179"/>
          <ac:cxnSpMkLst>
            <pc:docMk/>
            <pc:sldMk cId="0" sldId="287"/>
            <ac:cxnSpMk id="44" creationId="{E803035B-6FDB-EF47-E5A8-0792F3E41ACD}"/>
          </ac:cxnSpMkLst>
        </pc:cxnChg>
      </pc:sldChg>
      <pc:sldChg chg="modSp">
        <pc:chgData name="Caroline Barton" userId="S::caroline.barton@daisyeducationuk.com::8d0280b4-9f86-475c-a261-01642e6fa213" providerId="AD" clId="Web-{8B5528DC-76C5-B94D-BC4C-4FB34A040C0E}" dt="2025-11-21T14:48:54.525" v="190" actId="20577"/>
        <pc:sldMkLst>
          <pc:docMk/>
          <pc:sldMk cId="0" sldId="288"/>
        </pc:sldMkLst>
        <pc:spChg chg="mod">
          <ac:chgData name="Caroline Barton" userId="S::caroline.barton@daisyeducationuk.com::8d0280b4-9f86-475c-a261-01642e6fa213" providerId="AD" clId="Web-{8B5528DC-76C5-B94D-BC4C-4FB34A040C0E}" dt="2025-11-21T14:48:12.774" v="184" actId="20577"/>
          <ac:spMkLst>
            <pc:docMk/>
            <pc:sldMk cId="0" sldId="288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48:32.228" v="185" actId="20577"/>
          <ac:spMkLst>
            <pc:docMk/>
            <pc:sldMk cId="0" sldId="288"/>
            <ac:spMk id="30" creationId="{077030F0-6B18-9F41-85BC-29A9E9482BDD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48:54.525" v="190" actId="20577"/>
          <ac:spMkLst>
            <pc:docMk/>
            <pc:sldMk cId="0" sldId="288"/>
            <ac:spMk id="40" creationId="{4500658A-CFC1-B6AC-A6E1-88A8128D8AC6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48:45.587" v="188" actId="20577"/>
          <ac:spMkLst>
            <pc:docMk/>
            <pc:sldMk cId="0" sldId="288"/>
            <ac:spMk id="42" creationId="{088229DF-A12F-8419-88B6-F953993C5753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48:41.087" v="187" actId="20577"/>
          <ac:spMkLst>
            <pc:docMk/>
            <pc:sldMk cId="0" sldId="288"/>
            <ac:spMk id="43" creationId="{A73F340D-233D-A5EC-EEE0-BE928D2D2E9E}"/>
          </ac:spMkLst>
        </pc:spChg>
        <pc:cxnChg chg="mod">
          <ac:chgData name="Caroline Barton" userId="S::caroline.barton@daisyeducationuk.com::8d0280b4-9f86-475c-a261-01642e6fa213" providerId="AD" clId="Web-{8B5528DC-76C5-B94D-BC4C-4FB34A040C0E}" dt="2025-11-21T14:48:35.743" v="186"/>
          <ac:cxnSpMkLst>
            <pc:docMk/>
            <pc:sldMk cId="0" sldId="288"/>
            <ac:cxnSpMk id="31" creationId="{90CADE97-A965-D67D-AA78-39B55FA26074}"/>
          </ac:cxnSpMkLst>
        </pc:cxnChg>
        <pc:cxnChg chg="mod">
          <ac:chgData name="Caroline Barton" userId="S::caroline.barton@daisyeducationuk.com::8d0280b4-9f86-475c-a261-01642e6fa213" providerId="AD" clId="Web-{8B5528DC-76C5-B94D-BC4C-4FB34A040C0E}" dt="2025-11-21T14:48:48.416" v="189"/>
          <ac:cxnSpMkLst>
            <pc:docMk/>
            <pc:sldMk cId="0" sldId="288"/>
            <ac:cxnSpMk id="41" creationId="{67C084AF-77B4-E56F-B7DD-632B7DEBF6B0}"/>
          </ac:cxnSpMkLst>
        </pc:cxnChg>
      </pc:sldChg>
      <pc:sldChg chg="modSp">
        <pc:chgData name="Caroline Barton" userId="S::caroline.barton@daisyeducationuk.com::8d0280b4-9f86-475c-a261-01642e6fa213" providerId="AD" clId="Web-{8B5528DC-76C5-B94D-BC4C-4FB34A040C0E}" dt="2025-11-21T14:49:34.011" v="197"/>
        <pc:sldMkLst>
          <pc:docMk/>
          <pc:sldMk cId="0" sldId="289"/>
        </pc:sldMkLst>
        <pc:spChg chg="mod">
          <ac:chgData name="Caroline Barton" userId="S::caroline.barton@daisyeducationuk.com::8d0280b4-9f86-475c-a261-01642e6fa213" providerId="AD" clId="Web-{8B5528DC-76C5-B94D-BC4C-4FB34A040C0E}" dt="2025-11-21T14:49:22.120" v="195" actId="20577"/>
          <ac:spMkLst>
            <pc:docMk/>
            <pc:sldMk cId="0" sldId="289"/>
            <ac:spMk id="29" creationId="{D6DBE5D0-725C-EA67-CFFD-EE8F520814F4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49:17.495" v="193" actId="20577"/>
          <ac:spMkLst>
            <pc:docMk/>
            <pc:sldMk cId="0" sldId="289"/>
            <ac:spMk id="32" creationId="{EE13CB0B-23E3-3A61-C10C-0BE570E81132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49:28.620" v="196" actId="20577"/>
          <ac:spMkLst>
            <pc:docMk/>
            <pc:sldMk cId="0" sldId="289"/>
            <ac:spMk id="43" creationId="{1EDB86D4-529F-87E8-91AF-4BC142E77E2F}"/>
          </ac:spMkLst>
        </pc:spChg>
        <pc:cxnChg chg="mod">
          <ac:chgData name="Caroline Barton" userId="S::caroline.barton@daisyeducationuk.com::8d0280b4-9f86-475c-a261-01642e6fa213" providerId="AD" clId="Web-{8B5528DC-76C5-B94D-BC4C-4FB34A040C0E}" dt="2025-11-21T14:49:34.011" v="197"/>
          <ac:cxnSpMkLst>
            <pc:docMk/>
            <pc:sldMk cId="0" sldId="289"/>
            <ac:cxnSpMk id="44" creationId="{B071A07C-8E8B-C07B-83B1-50E836181532}"/>
          </ac:cxnSpMkLst>
        </pc:cxnChg>
      </pc:sldChg>
      <pc:sldChg chg="modSp">
        <pc:chgData name="Caroline Barton" userId="S::caroline.barton@daisyeducationuk.com::8d0280b4-9f86-475c-a261-01642e6fa213" providerId="AD" clId="Web-{8B5528DC-76C5-B94D-BC4C-4FB34A040C0E}" dt="2025-11-21T14:50:07.137" v="203"/>
        <pc:sldMkLst>
          <pc:docMk/>
          <pc:sldMk cId="0" sldId="290"/>
        </pc:sldMkLst>
        <pc:spChg chg="mod">
          <ac:chgData name="Caroline Barton" userId="S::caroline.barton@daisyeducationuk.com::8d0280b4-9f86-475c-a261-01642e6fa213" providerId="AD" clId="Web-{8B5528DC-76C5-B94D-BC4C-4FB34A040C0E}" dt="2025-11-21T14:49:51.636" v="198" actId="20577"/>
          <ac:spMkLst>
            <pc:docMk/>
            <pc:sldMk cId="0" sldId="290"/>
            <ac:spMk id="37" creationId="{B83C7054-2A36-D790-A3A5-8A0012D8ED2C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0:01.262" v="201" actId="20577"/>
          <ac:spMkLst>
            <pc:docMk/>
            <pc:sldMk cId="0" sldId="290"/>
            <ac:spMk id="45" creationId="{2A219616-5C35-5E13-E02A-603CA76428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0:04.543" v="202" actId="20577"/>
          <ac:spMkLst>
            <pc:docMk/>
            <pc:sldMk cId="0" sldId="290"/>
            <ac:spMk id="47" creationId="{3087B47E-122A-00A6-1289-7CD3CC74755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49:58.168" v="200" actId="20577"/>
          <ac:spMkLst>
            <pc:docMk/>
            <pc:sldMk cId="0" sldId="290"/>
            <ac:spMk id="49" creationId="{71FA0305-E741-59FD-2459-A8F4C8D3DFB2}"/>
          </ac:spMkLst>
        </pc:spChg>
        <pc:cxnChg chg="mod">
          <ac:chgData name="Caroline Barton" userId="S::caroline.barton@daisyeducationuk.com::8d0280b4-9f86-475c-a261-01642e6fa213" providerId="AD" clId="Web-{8B5528DC-76C5-B94D-BC4C-4FB34A040C0E}" dt="2025-11-21T14:49:54.418" v="199"/>
          <ac:cxnSpMkLst>
            <pc:docMk/>
            <pc:sldMk cId="0" sldId="290"/>
            <ac:cxnSpMk id="38" creationId="{E176457B-84B9-2372-ADE1-0A0A8BAE2BEA}"/>
          </ac:cxnSpMkLst>
        </pc:cxnChg>
        <pc:cxnChg chg="mod">
          <ac:chgData name="Caroline Barton" userId="S::caroline.barton@daisyeducationuk.com::8d0280b4-9f86-475c-a261-01642e6fa213" providerId="AD" clId="Web-{8B5528DC-76C5-B94D-BC4C-4FB34A040C0E}" dt="2025-11-21T14:50:07.137" v="203"/>
          <ac:cxnSpMkLst>
            <pc:docMk/>
            <pc:sldMk cId="0" sldId="290"/>
            <ac:cxnSpMk id="46" creationId="{33215BDC-850B-FE80-212A-F73C0BD77B48}"/>
          </ac:cxnSpMkLst>
        </pc:cxnChg>
      </pc:sldChg>
      <pc:sldChg chg="modSp">
        <pc:chgData name="Caroline Barton" userId="S::caroline.barton@daisyeducationuk.com::8d0280b4-9f86-475c-a261-01642e6fa213" providerId="AD" clId="Web-{8B5528DC-76C5-B94D-BC4C-4FB34A040C0E}" dt="2025-11-21T14:50:44.435" v="213"/>
        <pc:sldMkLst>
          <pc:docMk/>
          <pc:sldMk cId="0" sldId="291"/>
        </pc:sldMkLst>
        <pc:spChg chg="mod">
          <ac:chgData name="Caroline Barton" userId="S::caroline.barton@daisyeducationuk.com::8d0280b4-9f86-475c-a261-01642e6fa213" providerId="AD" clId="Web-{8B5528DC-76C5-B94D-BC4C-4FB34A040C0E}" dt="2025-11-21T14:50:29.528" v="209" actId="20577"/>
          <ac:spMkLst>
            <pc:docMk/>
            <pc:sldMk cId="0" sldId="291"/>
            <ac:spMk id="29" creationId="{08389386-6671-AA32-0FFA-A9D4B47B885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0:25.544" v="206" actId="20577"/>
          <ac:spMkLst>
            <pc:docMk/>
            <pc:sldMk cId="0" sldId="291"/>
            <ac:spMk id="34" creationId="{72C4C913-D8EF-6C74-A209-27841103FDD3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0:33.153" v="210" actId="20577"/>
          <ac:spMkLst>
            <pc:docMk/>
            <pc:sldMk cId="0" sldId="291"/>
            <ac:spMk id="36" creationId="{71178D9B-D848-1013-A962-8C40AF419874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0:36.731" v="211" actId="20577"/>
          <ac:spMkLst>
            <pc:docMk/>
            <pc:sldMk cId="0" sldId="291"/>
            <ac:spMk id="39" creationId="{D22CD214-6AE0-B1D8-8A78-75DB60E5CCF3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0:39.732" v="212" actId="20577"/>
          <ac:spMkLst>
            <pc:docMk/>
            <pc:sldMk cId="0" sldId="291"/>
            <ac:spMk id="41" creationId="{07955407-FA18-6AF3-7A51-36788A329F52}"/>
          </ac:spMkLst>
        </pc:spChg>
        <pc:cxnChg chg="mod">
          <ac:chgData name="Caroline Barton" userId="S::caroline.barton@daisyeducationuk.com::8d0280b4-9f86-475c-a261-01642e6fa213" providerId="AD" clId="Web-{8B5528DC-76C5-B94D-BC4C-4FB34A040C0E}" dt="2025-11-21T14:50:44.435" v="213"/>
          <ac:cxnSpMkLst>
            <pc:docMk/>
            <pc:sldMk cId="0" sldId="291"/>
            <ac:cxnSpMk id="42" creationId="{CB60D435-CB26-E1F1-DA25-F89E9C44541F}"/>
          </ac:cxnSpMkLst>
        </pc:cxnChg>
      </pc:sldChg>
      <pc:sldChg chg="modSp">
        <pc:chgData name="Caroline Barton" userId="S::caroline.barton@daisyeducationuk.com::8d0280b4-9f86-475c-a261-01642e6fa213" providerId="AD" clId="Web-{8B5528DC-76C5-B94D-BC4C-4FB34A040C0E}" dt="2025-11-21T14:51:38.233" v="221" actId="20577"/>
        <pc:sldMkLst>
          <pc:docMk/>
          <pc:sldMk cId="0" sldId="292"/>
        </pc:sldMkLst>
        <pc:spChg chg="mod">
          <ac:chgData name="Caroline Barton" userId="S::caroline.barton@daisyeducationuk.com::8d0280b4-9f86-475c-a261-01642e6fa213" providerId="AD" clId="Web-{8B5528DC-76C5-B94D-BC4C-4FB34A040C0E}" dt="2025-11-21T14:51:04.123" v="214" actId="20577"/>
          <ac:spMkLst>
            <pc:docMk/>
            <pc:sldMk cId="0" sldId="292"/>
            <ac:spMk id="35" creationId="{84ADB327-F44A-CB5D-7863-E25E3A45F297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1:06.529" v="215" actId="20577"/>
          <ac:spMkLst>
            <pc:docMk/>
            <pc:sldMk cId="0" sldId="292"/>
            <ac:spMk id="38" creationId="{6F27F31F-416C-5F48-C35A-A670069DA7E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1:11.326" v="216" actId="20577"/>
          <ac:spMkLst>
            <pc:docMk/>
            <pc:sldMk cId="0" sldId="292"/>
            <ac:spMk id="40" creationId="{CBB82EB7-6C09-DBF7-CDDD-ADEEC4DD980A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1:38.233" v="221" actId="20577"/>
          <ac:spMkLst>
            <pc:docMk/>
            <pc:sldMk cId="0" sldId="292"/>
            <ac:spMk id="46" creationId="{7A6568B5-DD04-5E89-58B4-803D972BD70B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1:27.467" v="219" actId="20577"/>
          <ac:spMkLst>
            <pc:docMk/>
            <pc:sldMk cId="0" sldId="292"/>
            <ac:spMk id="48" creationId="{AD26424A-A266-F2D2-D00C-6F374FA31D59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1:22.264" v="218" actId="20577"/>
          <ac:spMkLst>
            <pc:docMk/>
            <pc:sldMk cId="0" sldId="292"/>
            <ac:spMk id="49" creationId="{F0160750-2353-9D72-7788-63086B098A6E}"/>
          </ac:spMkLst>
        </pc:spChg>
        <pc:cxnChg chg="mod">
          <ac:chgData name="Caroline Barton" userId="S::caroline.barton@daisyeducationuk.com::8d0280b4-9f86-475c-a261-01642e6fa213" providerId="AD" clId="Web-{8B5528DC-76C5-B94D-BC4C-4FB34A040C0E}" dt="2025-11-21T14:51:16.279" v="217"/>
          <ac:cxnSpMkLst>
            <pc:docMk/>
            <pc:sldMk cId="0" sldId="292"/>
            <ac:cxnSpMk id="41" creationId="{74907AED-0ACE-5289-78CA-1DF5293A07F4}"/>
          </ac:cxnSpMkLst>
        </pc:cxnChg>
        <pc:cxnChg chg="mod">
          <ac:chgData name="Caroline Barton" userId="S::caroline.barton@daisyeducationuk.com::8d0280b4-9f86-475c-a261-01642e6fa213" providerId="AD" clId="Web-{8B5528DC-76C5-B94D-BC4C-4FB34A040C0E}" dt="2025-11-21T14:51:34.623" v="220"/>
          <ac:cxnSpMkLst>
            <pc:docMk/>
            <pc:sldMk cId="0" sldId="292"/>
            <ac:cxnSpMk id="47" creationId="{6243E4F7-C48F-6056-F41B-805C7FBE2D10}"/>
          </ac:cxnSpMkLst>
        </pc:cxnChg>
      </pc:sldChg>
      <pc:sldChg chg="modSp">
        <pc:chgData name="Caroline Barton" userId="S::caroline.barton@daisyeducationuk.com::8d0280b4-9f86-475c-a261-01642e6fa213" providerId="AD" clId="Web-{8B5528DC-76C5-B94D-BC4C-4FB34A040C0E}" dt="2025-11-21T14:53:11.203" v="242" actId="20577"/>
        <pc:sldMkLst>
          <pc:docMk/>
          <pc:sldMk cId="0" sldId="293"/>
        </pc:sldMkLst>
        <pc:spChg chg="mod">
          <ac:chgData name="Caroline Barton" userId="S::caroline.barton@daisyeducationuk.com::8d0280b4-9f86-475c-a261-01642e6fa213" providerId="AD" clId="Web-{8B5528DC-76C5-B94D-BC4C-4FB34A040C0E}" dt="2025-11-21T14:52:02.843" v="225" actId="20577"/>
          <ac:spMkLst>
            <pc:docMk/>
            <pc:sldMk cId="0" sldId="293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3:11.203" v="242" actId="20577"/>
          <ac:spMkLst>
            <pc:docMk/>
            <pc:sldMk cId="0" sldId="293"/>
            <ac:spMk id="23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2:05.030" v="226" actId="20577"/>
          <ac:spMkLst>
            <pc:docMk/>
            <pc:sldMk cId="0" sldId="293"/>
            <ac:spMk id="29" creationId="{130D8632-4FC2-98B6-D685-EFD488DC19F6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2:09.015" v="227" actId="20577"/>
          <ac:spMkLst>
            <pc:docMk/>
            <pc:sldMk cId="0" sldId="293"/>
            <ac:spMk id="32" creationId="{CAA3A7DC-6E6C-4EE6-047F-6B5723452CEB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2:12.187" v="228" actId="20577"/>
          <ac:spMkLst>
            <pc:docMk/>
            <pc:sldMk cId="0" sldId="293"/>
            <ac:spMk id="34" creationId="{C08A53D0-96A0-2E3D-DA82-4E00A68CB13A}"/>
          </ac:spMkLst>
        </pc:spChg>
        <pc:cxnChg chg="mod">
          <ac:chgData name="Caroline Barton" userId="S::caroline.barton@daisyeducationuk.com::8d0280b4-9f86-475c-a261-01642e6fa213" providerId="AD" clId="Web-{8B5528DC-76C5-B94D-BC4C-4FB34A040C0E}" dt="2025-11-21T14:52:17.343" v="229"/>
          <ac:cxnSpMkLst>
            <pc:docMk/>
            <pc:sldMk cId="0" sldId="293"/>
            <ac:cxnSpMk id="35" creationId="{063BDB03-8C1B-514E-557F-E88602EE8AFB}"/>
          </ac:cxnSpMkLst>
        </pc:cxnChg>
      </pc:sldChg>
      <pc:sldChg chg="modSp">
        <pc:chgData name="Caroline Barton" userId="S::caroline.barton@daisyeducationuk.com::8d0280b4-9f86-475c-a261-01642e6fa213" providerId="AD" clId="Web-{8B5528DC-76C5-B94D-BC4C-4FB34A040C0E}" dt="2025-11-21T14:53:04.453" v="241"/>
        <pc:sldMkLst>
          <pc:docMk/>
          <pc:sldMk cId="0" sldId="294"/>
        </pc:sldMkLst>
        <pc:spChg chg="mod">
          <ac:chgData name="Caroline Barton" userId="S::caroline.barton@daisyeducationuk.com::8d0280b4-9f86-475c-a261-01642e6fa213" providerId="AD" clId="Web-{8B5528DC-76C5-B94D-BC4C-4FB34A040C0E}" dt="2025-11-21T14:52:29.281" v="232" actId="20577"/>
          <ac:spMkLst>
            <pc:docMk/>
            <pc:sldMk cId="0" sldId="294"/>
            <ac:spMk id="29" creationId="{6C0B16B3-0070-8A0F-C34E-C3727C9D0F3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2:42.797" v="234" actId="20577"/>
          <ac:spMkLst>
            <pc:docMk/>
            <pc:sldMk cId="0" sldId="294"/>
            <ac:spMk id="36" creationId="{82B8E8A6-0303-D7CF-8557-36C246777186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2:45.141" v="235" actId="20577"/>
          <ac:spMkLst>
            <pc:docMk/>
            <pc:sldMk cId="0" sldId="294"/>
            <ac:spMk id="39" creationId="{866EE024-4FE7-1643-598C-97A06243A2E9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2:47.766" v="236" actId="20577"/>
          <ac:spMkLst>
            <pc:docMk/>
            <pc:sldMk cId="0" sldId="294"/>
            <ac:spMk id="41" creationId="{BFD3F3EC-99FD-E274-CFD5-C1F7177B6B1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3:01.328" v="240" actId="20577"/>
          <ac:spMkLst>
            <pc:docMk/>
            <pc:sldMk cId="0" sldId="294"/>
            <ac:spMk id="47" creationId="{7C5AC22B-5F85-6374-0ED7-220F8932563A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2:58.391" v="239" actId="20577"/>
          <ac:spMkLst>
            <pc:docMk/>
            <pc:sldMk cId="0" sldId="294"/>
            <ac:spMk id="49" creationId="{B6B3B642-7CA5-A33E-5D17-ADE6B0E339F5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2:54.766" v="238" actId="20577"/>
          <ac:spMkLst>
            <pc:docMk/>
            <pc:sldMk cId="0" sldId="294"/>
            <ac:spMk id="50" creationId="{61C9DA42-64A2-3661-4AF6-C86F0D2CDBAB}"/>
          </ac:spMkLst>
        </pc:spChg>
        <pc:cxnChg chg="mod">
          <ac:chgData name="Caroline Barton" userId="S::caroline.barton@daisyeducationuk.com::8d0280b4-9f86-475c-a261-01642e6fa213" providerId="AD" clId="Web-{8B5528DC-76C5-B94D-BC4C-4FB34A040C0E}" dt="2025-11-21T14:52:50.094" v="237"/>
          <ac:cxnSpMkLst>
            <pc:docMk/>
            <pc:sldMk cId="0" sldId="294"/>
            <ac:cxnSpMk id="42" creationId="{5C765D30-AFC2-4384-6A51-978E17930F31}"/>
          </ac:cxnSpMkLst>
        </pc:cxnChg>
        <pc:cxnChg chg="mod">
          <ac:chgData name="Caroline Barton" userId="S::caroline.barton@daisyeducationuk.com::8d0280b4-9f86-475c-a261-01642e6fa213" providerId="AD" clId="Web-{8B5528DC-76C5-B94D-BC4C-4FB34A040C0E}" dt="2025-11-21T14:53:04.453" v="241"/>
          <ac:cxnSpMkLst>
            <pc:docMk/>
            <pc:sldMk cId="0" sldId="294"/>
            <ac:cxnSpMk id="48" creationId="{EEA63374-A9B9-8F00-838F-987403614303}"/>
          </ac:cxnSpMkLst>
        </pc:cxnChg>
      </pc:sldChg>
      <pc:sldChg chg="modSp">
        <pc:chgData name="Caroline Barton" userId="S::caroline.barton@daisyeducationuk.com::8d0280b4-9f86-475c-a261-01642e6fa213" providerId="AD" clId="Web-{8B5528DC-76C5-B94D-BC4C-4FB34A040C0E}" dt="2025-11-21T14:54:01.470" v="251"/>
        <pc:sldMkLst>
          <pc:docMk/>
          <pc:sldMk cId="0" sldId="295"/>
        </pc:sldMkLst>
        <pc:spChg chg="mod">
          <ac:chgData name="Caroline Barton" userId="S::caroline.barton@daisyeducationuk.com::8d0280b4-9f86-475c-a261-01642e6fa213" providerId="AD" clId="Web-{8B5528DC-76C5-B94D-BC4C-4FB34A040C0E}" dt="2025-11-21T14:53:47.954" v="247" actId="20577"/>
          <ac:spMkLst>
            <pc:docMk/>
            <pc:sldMk cId="0" sldId="295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3:44.423" v="246" actId="20577"/>
          <ac:spMkLst>
            <pc:docMk/>
            <pc:sldMk cId="0" sldId="295"/>
            <ac:spMk id="23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3:51.048" v="248" actId="20577"/>
          <ac:spMkLst>
            <pc:docMk/>
            <pc:sldMk cId="0" sldId="295"/>
            <ac:spMk id="29" creationId="{B1A9F4E3-653B-DEA3-32AB-E62C895C5925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3:53.626" v="249" actId="20577"/>
          <ac:spMkLst>
            <pc:docMk/>
            <pc:sldMk cId="0" sldId="295"/>
            <ac:spMk id="32" creationId="{65EEB288-4AC6-32BB-52A1-5A49555C2111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3:56.392" v="250" actId="20577"/>
          <ac:spMkLst>
            <pc:docMk/>
            <pc:sldMk cId="0" sldId="295"/>
            <ac:spMk id="34" creationId="{2B6959BA-5ADC-B1AC-3E84-E8291CE4374C}"/>
          </ac:spMkLst>
        </pc:spChg>
        <pc:cxnChg chg="mod">
          <ac:chgData name="Caroline Barton" userId="S::caroline.barton@daisyeducationuk.com::8d0280b4-9f86-475c-a261-01642e6fa213" providerId="AD" clId="Web-{8B5528DC-76C5-B94D-BC4C-4FB34A040C0E}" dt="2025-11-21T14:54:01.470" v="251"/>
          <ac:cxnSpMkLst>
            <pc:docMk/>
            <pc:sldMk cId="0" sldId="295"/>
            <ac:cxnSpMk id="35" creationId="{D93EE33A-D009-4EE9-FA32-EB2827F2CAC1}"/>
          </ac:cxnSpMkLst>
        </pc:cxnChg>
      </pc:sldChg>
      <pc:sldChg chg="modSp">
        <pc:chgData name="Caroline Barton" userId="S::caroline.barton@daisyeducationuk.com::8d0280b4-9f86-475c-a261-01642e6fa213" providerId="AD" clId="Web-{8B5528DC-76C5-B94D-BC4C-4FB34A040C0E}" dt="2025-11-21T15:25:24.142" v="469" actId="1076"/>
        <pc:sldMkLst>
          <pc:docMk/>
          <pc:sldMk cId="0" sldId="296"/>
        </pc:sldMkLst>
        <pc:spChg chg="mod">
          <ac:chgData name="Caroline Barton" userId="S::caroline.barton@daisyeducationuk.com::8d0280b4-9f86-475c-a261-01642e6fa213" providerId="AD" clId="Web-{8B5528DC-76C5-B94D-BC4C-4FB34A040C0E}" dt="2025-11-21T14:54:16.267" v="254" actId="20577"/>
          <ac:spMkLst>
            <pc:docMk/>
            <pc:sldMk cId="0" sldId="296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18:20.281" v="393" actId="20577"/>
          <ac:spMkLst>
            <pc:docMk/>
            <pc:sldMk cId="0" sldId="296"/>
            <ac:spMk id="19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8:47.364" v="294"/>
          <ac:spMkLst>
            <pc:docMk/>
            <pc:sldMk cId="0" sldId="296"/>
            <ac:spMk id="25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7:04.785" v="273" actId="20577"/>
          <ac:spMkLst>
            <pc:docMk/>
            <pc:sldMk cId="0" sldId="296"/>
            <ac:spMk id="26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4:22.814" v="255" actId="20577"/>
          <ac:spMkLst>
            <pc:docMk/>
            <pc:sldMk cId="0" sldId="296"/>
            <ac:spMk id="29" creationId="{52A199DB-F888-928C-5970-746EE526FA9C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4:26.002" v="256" actId="20577"/>
          <ac:spMkLst>
            <pc:docMk/>
            <pc:sldMk cId="0" sldId="296"/>
            <ac:spMk id="32" creationId="{0C4915CF-30E3-FC76-3306-A6E462795BEA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4:29.439" v="257" actId="20577"/>
          <ac:spMkLst>
            <pc:docMk/>
            <pc:sldMk cId="0" sldId="296"/>
            <ac:spMk id="34" creationId="{843720DC-B840-97EB-5765-FCE5CA402F3A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8:56.067" v="298" actId="20577"/>
          <ac:spMkLst>
            <pc:docMk/>
            <pc:sldMk cId="0" sldId="296"/>
            <ac:spMk id="40" creationId="{A749FD83-2608-AA4A-AF7C-9411DB869A02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4:58:21.442" v="288" actId="20577"/>
          <ac:spMkLst>
            <pc:docMk/>
            <pc:sldMk cId="0" sldId="296"/>
            <ac:spMk id="42" creationId="{319309CF-ABE2-1C64-D0F5-4579A6DB50D3}"/>
          </ac:spMkLst>
        </pc:spChg>
        <pc:grpChg chg="mod">
          <ac:chgData name="Caroline Barton" userId="S::caroline.barton@daisyeducationuk.com::8d0280b4-9f86-475c-a261-01642e6fa213" providerId="AD" clId="Web-{8B5528DC-76C5-B94D-BC4C-4FB34A040C0E}" dt="2025-11-21T15:25:24.142" v="469" actId="1076"/>
          <ac:grpSpMkLst>
            <pc:docMk/>
            <pc:sldMk cId="0" sldId="296"/>
            <ac:grpSpMk id="24" creationId="{00000000-0000-0000-0000-000000000000}"/>
          </ac:grpSpMkLst>
        </pc:grpChg>
        <pc:cxnChg chg="mod">
          <ac:chgData name="Caroline Barton" userId="S::caroline.barton@daisyeducationuk.com::8d0280b4-9f86-475c-a261-01642e6fa213" providerId="AD" clId="Web-{8B5528DC-76C5-B94D-BC4C-4FB34A040C0E}" dt="2025-11-21T14:54:34.408" v="258"/>
          <ac:cxnSpMkLst>
            <pc:docMk/>
            <pc:sldMk cId="0" sldId="296"/>
            <ac:cxnSpMk id="35" creationId="{C5BF285A-02A4-6164-8480-AFE057E6BDF2}"/>
          </ac:cxnSpMkLst>
        </pc:cxnChg>
        <pc:cxnChg chg="mod">
          <ac:chgData name="Caroline Barton" userId="S::caroline.barton@daisyeducationuk.com::8d0280b4-9f86-475c-a261-01642e6fa213" providerId="AD" clId="Web-{8B5528DC-76C5-B94D-BC4C-4FB34A040C0E}" dt="2025-11-21T14:58:23.551" v="289"/>
          <ac:cxnSpMkLst>
            <pc:docMk/>
            <pc:sldMk cId="0" sldId="296"/>
            <ac:cxnSpMk id="41" creationId="{7BA363D0-117E-186C-FBFE-D3B0DA14C351}"/>
          </ac:cxnSpMkLst>
        </pc:cxnChg>
      </pc:sldChg>
      <pc:sldChg chg="modSp">
        <pc:chgData name="Caroline Barton" userId="S::caroline.barton@daisyeducationuk.com::8d0280b4-9f86-475c-a261-01642e6fa213" providerId="AD" clId="Web-{8B5528DC-76C5-B94D-BC4C-4FB34A040C0E}" dt="2025-11-21T15:01:17.272" v="318" actId="14100"/>
        <pc:sldMkLst>
          <pc:docMk/>
          <pc:sldMk cId="0" sldId="297"/>
        </pc:sldMkLst>
        <pc:spChg chg="mod">
          <ac:chgData name="Caroline Barton" userId="S::caroline.barton@daisyeducationuk.com::8d0280b4-9f86-475c-a261-01642e6fa213" providerId="AD" clId="Web-{8B5528DC-76C5-B94D-BC4C-4FB34A040C0E}" dt="2025-11-21T14:59:25.646" v="305" actId="20577"/>
          <ac:spMkLst>
            <pc:docMk/>
            <pc:sldMk cId="0" sldId="297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01:17.272" v="318" actId="14100"/>
          <ac:spMkLst>
            <pc:docMk/>
            <pc:sldMk cId="0" sldId="297"/>
            <ac:spMk id="21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5:02:09.414" v="323" actId="20577"/>
        <pc:sldMkLst>
          <pc:docMk/>
          <pc:sldMk cId="0" sldId="298"/>
        </pc:sldMkLst>
        <pc:spChg chg="mod">
          <ac:chgData name="Caroline Barton" userId="S::caroline.barton@daisyeducationuk.com::8d0280b4-9f86-475c-a261-01642e6fa213" providerId="AD" clId="Web-{8B5528DC-76C5-B94D-BC4C-4FB34A040C0E}" dt="2025-11-21T15:02:09.414" v="323" actId="20577"/>
          <ac:spMkLst>
            <pc:docMk/>
            <pc:sldMk cId="0" sldId="298"/>
            <ac:spMk id="21" creationId="{D67C5D14-AA2E-B910-6D07-FD43411821CC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02:01.616" v="321" actId="20577"/>
          <ac:spMkLst>
            <pc:docMk/>
            <pc:sldMk cId="0" sldId="298"/>
            <ac:spMk id="23" creationId="{EE735F29-1798-441D-DCC2-DA00A32B0F85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01:58.866" v="320" actId="20577"/>
          <ac:spMkLst>
            <pc:docMk/>
            <pc:sldMk cId="0" sldId="298"/>
            <ac:spMk id="24" creationId="{670992E3-EED8-AFC9-736D-F57F14447E12}"/>
          </ac:spMkLst>
        </pc:spChg>
        <pc:cxnChg chg="mod">
          <ac:chgData name="Caroline Barton" userId="S::caroline.barton@daisyeducationuk.com::8d0280b4-9f86-475c-a261-01642e6fa213" providerId="AD" clId="Web-{8B5528DC-76C5-B94D-BC4C-4FB34A040C0E}" dt="2025-11-21T15:02:03.429" v="322"/>
          <ac:cxnSpMkLst>
            <pc:docMk/>
            <pc:sldMk cId="0" sldId="298"/>
            <ac:cxnSpMk id="22" creationId="{7A043942-D088-9001-C98E-4B0ACA4A86CD}"/>
          </ac:cxnSpMkLst>
        </pc:cxnChg>
      </pc:sldChg>
      <pc:sldChg chg="modSp">
        <pc:chgData name="Caroline Barton" userId="S::caroline.barton@daisyeducationuk.com::8d0280b4-9f86-475c-a261-01642e6fa213" providerId="AD" clId="Web-{8B5528DC-76C5-B94D-BC4C-4FB34A040C0E}" dt="2025-11-21T15:03:32.544" v="331" actId="20577"/>
        <pc:sldMkLst>
          <pc:docMk/>
          <pc:sldMk cId="0" sldId="299"/>
        </pc:sldMkLst>
        <pc:spChg chg="mod">
          <ac:chgData name="Caroline Barton" userId="S::caroline.barton@daisyeducationuk.com::8d0280b4-9f86-475c-a261-01642e6fa213" providerId="AD" clId="Web-{8B5528DC-76C5-B94D-BC4C-4FB34A040C0E}" dt="2025-11-21T15:03:18.293" v="329" actId="20577"/>
          <ac:spMkLst>
            <pc:docMk/>
            <pc:sldMk cId="0" sldId="299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03:32.544" v="331" actId="20577"/>
          <ac:spMkLst>
            <pc:docMk/>
            <pc:sldMk cId="0" sldId="299"/>
            <ac:spMk id="21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5:04:08.264" v="335" actId="20577"/>
        <pc:sldMkLst>
          <pc:docMk/>
          <pc:sldMk cId="0" sldId="300"/>
        </pc:sldMkLst>
        <pc:spChg chg="mod">
          <ac:chgData name="Caroline Barton" userId="S::caroline.barton@daisyeducationuk.com::8d0280b4-9f86-475c-a261-01642e6fa213" providerId="AD" clId="Web-{8B5528DC-76C5-B94D-BC4C-4FB34A040C0E}" dt="2025-11-21T15:03:58.764" v="332" actId="20577"/>
          <ac:spMkLst>
            <pc:docMk/>
            <pc:sldMk cId="0" sldId="300"/>
            <ac:spMk id="21" creationId="{7A922936-991B-38E2-8CDD-08A74B436772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04:01.217" v="333" actId="20577"/>
          <ac:spMkLst>
            <pc:docMk/>
            <pc:sldMk cId="0" sldId="300"/>
            <ac:spMk id="23" creationId="{2C3DAA84-3BF1-617A-F522-11962BEA60F7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04:08.264" v="335" actId="20577"/>
          <ac:spMkLst>
            <pc:docMk/>
            <pc:sldMk cId="0" sldId="300"/>
            <ac:spMk id="24" creationId="{FF67B412-016C-D790-795A-757BEDE007E3}"/>
          </ac:spMkLst>
        </pc:spChg>
        <pc:cxnChg chg="mod">
          <ac:chgData name="Caroline Barton" userId="S::caroline.barton@daisyeducationuk.com::8d0280b4-9f86-475c-a261-01642e6fa213" providerId="AD" clId="Web-{8B5528DC-76C5-B94D-BC4C-4FB34A040C0E}" dt="2025-11-21T15:04:04.186" v="334"/>
          <ac:cxnSpMkLst>
            <pc:docMk/>
            <pc:sldMk cId="0" sldId="300"/>
            <ac:cxnSpMk id="22" creationId="{6DF68D55-C303-D3EA-0453-AD517FE65A26}"/>
          </ac:cxnSpMkLst>
        </pc:cxnChg>
      </pc:sldChg>
      <pc:sldChg chg="modSp">
        <pc:chgData name="Caroline Barton" userId="S::caroline.barton@daisyeducationuk.com::8d0280b4-9f86-475c-a261-01642e6fa213" providerId="AD" clId="Web-{8B5528DC-76C5-B94D-BC4C-4FB34A040C0E}" dt="2025-11-21T15:04:27.750" v="340" actId="20577"/>
        <pc:sldMkLst>
          <pc:docMk/>
          <pc:sldMk cId="0" sldId="301"/>
        </pc:sldMkLst>
        <pc:spChg chg="mod">
          <ac:chgData name="Caroline Barton" userId="S::caroline.barton@daisyeducationuk.com::8d0280b4-9f86-475c-a261-01642e6fa213" providerId="AD" clId="Web-{8B5528DC-76C5-B94D-BC4C-4FB34A040C0E}" dt="2025-11-21T15:04:21.218" v="339" actId="20577"/>
          <ac:spMkLst>
            <pc:docMk/>
            <pc:sldMk cId="0" sldId="301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04:27.750" v="340" actId="20577"/>
          <ac:spMkLst>
            <pc:docMk/>
            <pc:sldMk cId="0" sldId="301"/>
            <ac:spMk id="21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5:05:09.939" v="346"/>
        <pc:sldMkLst>
          <pc:docMk/>
          <pc:sldMk cId="0" sldId="302"/>
        </pc:sldMkLst>
        <pc:spChg chg="mod">
          <ac:chgData name="Caroline Barton" userId="S::caroline.barton@daisyeducationuk.com::8d0280b4-9f86-475c-a261-01642e6fa213" providerId="AD" clId="Web-{8B5528DC-76C5-B94D-BC4C-4FB34A040C0E}" dt="2025-11-21T15:05:06.892" v="345" actId="20577"/>
          <ac:spMkLst>
            <pc:docMk/>
            <pc:sldMk cId="0" sldId="302"/>
            <ac:spMk id="22" creationId="{61E4B46E-E249-5518-197B-6B9628E6B5DD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04:57.673" v="342" actId="20577"/>
          <ac:spMkLst>
            <pc:docMk/>
            <pc:sldMk cId="0" sldId="302"/>
            <ac:spMk id="24" creationId="{D39C7FB5-2695-C1B8-414D-481E5C6C2761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04:54.079" v="341" actId="20577"/>
          <ac:spMkLst>
            <pc:docMk/>
            <pc:sldMk cId="0" sldId="302"/>
            <ac:spMk id="25" creationId="{76EBB6D4-26FB-0584-4D48-205EA4270708}"/>
          </ac:spMkLst>
        </pc:spChg>
        <pc:cxnChg chg="mod">
          <ac:chgData name="Caroline Barton" userId="S::caroline.barton@daisyeducationuk.com::8d0280b4-9f86-475c-a261-01642e6fa213" providerId="AD" clId="Web-{8B5528DC-76C5-B94D-BC4C-4FB34A040C0E}" dt="2025-11-21T15:05:09.939" v="346"/>
          <ac:cxnSpMkLst>
            <pc:docMk/>
            <pc:sldMk cId="0" sldId="302"/>
            <ac:cxnSpMk id="23" creationId="{93FF7A0F-CAE1-8E72-A52B-424B1CE97310}"/>
          </ac:cxnSpMkLst>
        </pc:cxnChg>
      </pc:sldChg>
      <pc:sldChg chg="modSp">
        <pc:chgData name="Caroline Barton" userId="S::caroline.barton@daisyeducationuk.com::8d0280b4-9f86-475c-a261-01642e6fa213" providerId="AD" clId="Web-{8B5528DC-76C5-B94D-BC4C-4FB34A040C0E}" dt="2025-11-21T15:05:31.440" v="353" actId="20577"/>
        <pc:sldMkLst>
          <pc:docMk/>
          <pc:sldMk cId="0" sldId="303"/>
        </pc:sldMkLst>
        <pc:spChg chg="mod">
          <ac:chgData name="Caroline Barton" userId="S::caroline.barton@daisyeducationuk.com::8d0280b4-9f86-475c-a261-01642e6fa213" providerId="AD" clId="Web-{8B5528DC-76C5-B94D-BC4C-4FB34A040C0E}" dt="2025-11-21T15:05:25.940" v="352" actId="20577"/>
          <ac:spMkLst>
            <pc:docMk/>
            <pc:sldMk cId="0" sldId="303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05:31.440" v="353" actId="20577"/>
          <ac:spMkLst>
            <pc:docMk/>
            <pc:sldMk cId="0" sldId="303"/>
            <ac:spMk id="21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5:06:03.457" v="357"/>
        <pc:sldMkLst>
          <pc:docMk/>
          <pc:sldMk cId="0" sldId="304"/>
        </pc:sldMkLst>
        <pc:spChg chg="mod">
          <ac:chgData name="Caroline Barton" userId="S::caroline.barton@daisyeducationuk.com::8d0280b4-9f86-475c-a261-01642e6fa213" providerId="AD" clId="Web-{8B5528DC-76C5-B94D-BC4C-4FB34A040C0E}" dt="2025-11-21T15:06:01.003" v="356" actId="20577"/>
          <ac:spMkLst>
            <pc:docMk/>
            <pc:sldMk cId="0" sldId="304"/>
            <ac:spMk id="22" creationId="{393CE200-0B65-CC3C-DB50-87B7F32E46A8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05:57.628" v="355" actId="20577"/>
          <ac:spMkLst>
            <pc:docMk/>
            <pc:sldMk cId="0" sldId="304"/>
            <ac:spMk id="24" creationId="{2FDF1463-59C6-4F25-2EF9-40714806F44E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05:50.597" v="354" actId="20577"/>
          <ac:spMkLst>
            <pc:docMk/>
            <pc:sldMk cId="0" sldId="304"/>
            <ac:spMk id="25" creationId="{5C1C42E4-A977-3B25-2051-E9F75F5A6652}"/>
          </ac:spMkLst>
        </pc:spChg>
        <pc:cxnChg chg="mod">
          <ac:chgData name="Caroline Barton" userId="S::caroline.barton@daisyeducationuk.com::8d0280b4-9f86-475c-a261-01642e6fa213" providerId="AD" clId="Web-{8B5528DC-76C5-B94D-BC4C-4FB34A040C0E}" dt="2025-11-21T15:06:03.457" v="357"/>
          <ac:cxnSpMkLst>
            <pc:docMk/>
            <pc:sldMk cId="0" sldId="304"/>
            <ac:cxnSpMk id="23" creationId="{9BBE867C-5587-362E-DA24-56AED8EE0A59}"/>
          </ac:cxnSpMkLst>
        </pc:cxnChg>
      </pc:sldChg>
      <pc:sldChg chg="modSp">
        <pc:chgData name="Caroline Barton" userId="S::caroline.barton@daisyeducationuk.com::8d0280b4-9f86-475c-a261-01642e6fa213" providerId="AD" clId="Web-{8B5528DC-76C5-B94D-BC4C-4FB34A040C0E}" dt="2025-11-21T15:06:22.660" v="365" actId="20577"/>
        <pc:sldMkLst>
          <pc:docMk/>
          <pc:sldMk cId="0" sldId="305"/>
        </pc:sldMkLst>
        <pc:spChg chg="mod">
          <ac:chgData name="Caroline Barton" userId="S::caroline.barton@daisyeducationuk.com::8d0280b4-9f86-475c-a261-01642e6fa213" providerId="AD" clId="Web-{8B5528DC-76C5-B94D-BC4C-4FB34A040C0E}" dt="2025-11-21T15:06:17.613" v="364" actId="20577"/>
          <ac:spMkLst>
            <pc:docMk/>
            <pc:sldMk cId="0" sldId="305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06:22.660" v="365" actId="20577"/>
          <ac:spMkLst>
            <pc:docMk/>
            <pc:sldMk cId="0" sldId="305"/>
            <ac:spMk id="21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5:06:46.489" v="369"/>
        <pc:sldMkLst>
          <pc:docMk/>
          <pc:sldMk cId="0" sldId="306"/>
        </pc:sldMkLst>
        <pc:spChg chg="mod">
          <ac:chgData name="Caroline Barton" userId="S::caroline.barton@daisyeducationuk.com::8d0280b4-9f86-475c-a261-01642e6fa213" providerId="AD" clId="Web-{8B5528DC-76C5-B94D-BC4C-4FB34A040C0E}" dt="2025-11-21T15:06:44.067" v="368" actId="20577"/>
          <ac:spMkLst>
            <pc:docMk/>
            <pc:sldMk cId="0" sldId="306"/>
            <ac:spMk id="22" creationId="{787BADCE-28BE-F71F-0433-6AEADBA0AA74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06:41.317" v="367" actId="20577"/>
          <ac:spMkLst>
            <pc:docMk/>
            <pc:sldMk cId="0" sldId="306"/>
            <ac:spMk id="24" creationId="{15763D86-CC49-D1E7-CD05-09A0708F0C65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06:37.973" v="366" actId="20577"/>
          <ac:spMkLst>
            <pc:docMk/>
            <pc:sldMk cId="0" sldId="306"/>
            <ac:spMk id="25" creationId="{4B5B344C-10F9-F79E-C424-EE32EDA726BD}"/>
          </ac:spMkLst>
        </pc:spChg>
        <pc:cxnChg chg="mod">
          <ac:chgData name="Caroline Barton" userId="S::caroline.barton@daisyeducationuk.com::8d0280b4-9f86-475c-a261-01642e6fa213" providerId="AD" clId="Web-{8B5528DC-76C5-B94D-BC4C-4FB34A040C0E}" dt="2025-11-21T15:06:46.489" v="369"/>
          <ac:cxnSpMkLst>
            <pc:docMk/>
            <pc:sldMk cId="0" sldId="306"/>
            <ac:cxnSpMk id="23" creationId="{A2CE8105-CAB3-3155-3FE9-691ED98201E6}"/>
          </ac:cxnSpMkLst>
        </pc:cxnChg>
      </pc:sldChg>
      <pc:sldChg chg="modSp">
        <pc:chgData name="Caroline Barton" userId="S::caroline.barton@daisyeducationuk.com::8d0280b4-9f86-475c-a261-01642e6fa213" providerId="AD" clId="Web-{8B5528DC-76C5-B94D-BC4C-4FB34A040C0E}" dt="2025-11-21T15:21:31.196" v="431" actId="20577"/>
        <pc:sldMkLst>
          <pc:docMk/>
          <pc:sldMk cId="0" sldId="307"/>
        </pc:sldMkLst>
        <pc:spChg chg="mod">
          <ac:chgData name="Caroline Barton" userId="S::caroline.barton@daisyeducationuk.com::8d0280b4-9f86-475c-a261-01642e6fa213" providerId="AD" clId="Web-{8B5528DC-76C5-B94D-BC4C-4FB34A040C0E}" dt="2025-11-21T15:07:21.443" v="376" actId="20577"/>
          <ac:spMkLst>
            <pc:docMk/>
            <pc:sldMk cId="0" sldId="307"/>
            <ac:spMk id="19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21:31.196" v="431" actId="20577"/>
          <ac:spMkLst>
            <pc:docMk/>
            <pc:sldMk cId="0" sldId="307"/>
            <ac:spMk id="24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20:01.035" v="409" actId="20577"/>
          <ac:spMkLst>
            <pc:docMk/>
            <pc:sldMk cId="0" sldId="307"/>
            <ac:spMk id="27" creationId="{D17C5BCC-6DFE-12E7-43D2-28F6507B7D83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5:25:20.438" v="468"/>
        <pc:sldMkLst>
          <pc:docMk/>
          <pc:sldMk cId="0" sldId="308"/>
        </pc:sldMkLst>
        <pc:spChg chg="mod">
          <ac:chgData name="Caroline Barton" userId="S::caroline.barton@daisyeducationuk.com::8d0280b4-9f86-475c-a261-01642e6fa213" providerId="AD" clId="Web-{8B5528DC-76C5-B94D-BC4C-4FB34A040C0E}" dt="2025-11-21T15:19:41.253" v="408" actId="20577"/>
          <ac:spMkLst>
            <pc:docMk/>
            <pc:sldMk cId="0" sldId="308"/>
            <ac:spMk id="19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20:30.568" v="412" actId="20577"/>
          <ac:spMkLst>
            <pc:docMk/>
            <pc:sldMk cId="0" sldId="308"/>
            <ac:spMk id="21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20:54.710" v="419" actId="20577"/>
          <ac:spMkLst>
            <pc:docMk/>
            <pc:sldMk cId="0" sldId="308"/>
            <ac:spMk id="27" creationId="{0ECCD99D-A79B-476E-E69F-140BB1AD0441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20:37.459" v="414" actId="20577"/>
          <ac:spMkLst>
            <pc:docMk/>
            <pc:sldMk cId="0" sldId="308"/>
            <ac:spMk id="29" creationId="{D3A4C24E-A903-157A-2E3D-908B9917E934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20:40.913" v="415" actId="20577"/>
          <ac:spMkLst>
            <pc:docMk/>
            <pc:sldMk cId="0" sldId="308"/>
            <ac:spMk id="30" creationId="{62F1B599-37B0-9490-D2E0-B87BE0C56903}"/>
          </ac:spMkLst>
        </pc:spChg>
        <pc:cxnChg chg="mod">
          <ac:chgData name="Caroline Barton" userId="S::caroline.barton@daisyeducationuk.com::8d0280b4-9f86-475c-a261-01642e6fa213" providerId="AD" clId="Web-{8B5528DC-76C5-B94D-BC4C-4FB34A040C0E}" dt="2025-11-21T15:25:20.438" v="468"/>
          <ac:cxnSpMkLst>
            <pc:docMk/>
            <pc:sldMk cId="0" sldId="308"/>
            <ac:cxnSpMk id="28" creationId="{DE24E564-2116-A612-C110-1894BAA3D399}"/>
          </ac:cxnSpMkLst>
        </pc:cxnChg>
      </pc:sldChg>
      <pc:sldChg chg="modSp">
        <pc:chgData name="Caroline Barton" userId="S::caroline.barton@daisyeducationuk.com::8d0280b4-9f86-475c-a261-01642e6fa213" providerId="AD" clId="Web-{8B5528DC-76C5-B94D-BC4C-4FB34A040C0E}" dt="2025-11-21T15:27:28.019" v="516" actId="20577"/>
        <pc:sldMkLst>
          <pc:docMk/>
          <pc:sldMk cId="0" sldId="309"/>
        </pc:sldMkLst>
        <pc:spChg chg="mod">
          <ac:chgData name="Caroline Barton" userId="S::caroline.barton@daisyeducationuk.com::8d0280b4-9f86-475c-a261-01642e6fa213" providerId="AD" clId="Web-{8B5528DC-76C5-B94D-BC4C-4FB34A040C0E}" dt="2025-11-21T15:21:18.024" v="427" actId="20577"/>
          <ac:spMkLst>
            <pc:docMk/>
            <pc:sldMk cId="0" sldId="309"/>
            <ac:spMk id="19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27:28.019" v="516" actId="20577"/>
          <ac:spMkLst>
            <pc:docMk/>
            <pc:sldMk cId="0" sldId="309"/>
            <ac:spMk id="24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22:03.213" v="434" actId="20577"/>
          <ac:spMkLst>
            <pc:docMk/>
            <pc:sldMk cId="0" sldId="309"/>
            <ac:spMk id="27" creationId="{7C7EAAC3-F6BD-2E7F-B417-FB3206AEBCA9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5:25:20.110" v="467"/>
        <pc:sldMkLst>
          <pc:docMk/>
          <pc:sldMk cId="0" sldId="310"/>
        </pc:sldMkLst>
        <pc:spChg chg="mod">
          <ac:chgData name="Caroline Barton" userId="S::caroline.barton@daisyeducationuk.com::8d0280b4-9f86-475c-a261-01642e6fa213" providerId="AD" clId="Web-{8B5528DC-76C5-B94D-BC4C-4FB34A040C0E}" dt="2025-11-21T15:22:22.620" v="437" actId="20577"/>
          <ac:spMkLst>
            <pc:docMk/>
            <pc:sldMk cId="0" sldId="310"/>
            <ac:spMk id="21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23:31.842" v="439" actId="20577"/>
          <ac:spMkLst>
            <pc:docMk/>
            <pc:sldMk cId="0" sldId="310"/>
            <ac:spMk id="24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23:54.858" v="445" actId="20577"/>
          <ac:spMkLst>
            <pc:docMk/>
            <pc:sldMk cId="0" sldId="310"/>
            <ac:spMk id="26" creationId="{7B9201DB-809F-A78E-AF41-FBE703133013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23:43.920" v="441" actId="20577"/>
          <ac:spMkLst>
            <pc:docMk/>
            <pc:sldMk cId="0" sldId="310"/>
            <ac:spMk id="28" creationId="{23235699-F0CD-90FA-DB43-B6055CC1FC63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23:47.139" v="442" actId="20577"/>
          <ac:spMkLst>
            <pc:docMk/>
            <pc:sldMk cId="0" sldId="310"/>
            <ac:spMk id="29" creationId="{9EFB4889-AB79-2645-591C-70BF668F73D1}"/>
          </ac:spMkLst>
        </pc:spChg>
        <pc:cxnChg chg="mod">
          <ac:chgData name="Caroline Barton" userId="S::caroline.barton@daisyeducationuk.com::8d0280b4-9f86-475c-a261-01642e6fa213" providerId="AD" clId="Web-{8B5528DC-76C5-B94D-BC4C-4FB34A040C0E}" dt="2025-11-21T15:25:20.110" v="467"/>
          <ac:cxnSpMkLst>
            <pc:docMk/>
            <pc:sldMk cId="0" sldId="310"/>
            <ac:cxnSpMk id="27" creationId="{B9A4BBD9-AED0-E4DD-9A48-2F046A5696ED}"/>
          </ac:cxnSpMkLst>
        </pc:cxnChg>
      </pc:sldChg>
      <pc:sldChg chg="modSp">
        <pc:chgData name="Caroline Barton" userId="S::caroline.barton@daisyeducationuk.com::8d0280b4-9f86-475c-a261-01642e6fa213" providerId="AD" clId="Web-{8B5528DC-76C5-B94D-BC4C-4FB34A040C0E}" dt="2025-11-21T15:27:34.082" v="518" actId="20577"/>
        <pc:sldMkLst>
          <pc:docMk/>
          <pc:sldMk cId="0" sldId="311"/>
        </pc:sldMkLst>
        <pc:spChg chg="mod">
          <ac:chgData name="Caroline Barton" userId="S::caroline.barton@daisyeducationuk.com::8d0280b4-9f86-475c-a261-01642e6fa213" providerId="AD" clId="Web-{8B5528DC-76C5-B94D-BC4C-4FB34A040C0E}" dt="2025-11-21T15:26:12.299" v="477" actId="14100"/>
          <ac:spMkLst>
            <pc:docMk/>
            <pc:sldMk cId="0" sldId="311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26:32.440" v="483" actId="20577"/>
          <ac:spMkLst>
            <pc:docMk/>
            <pc:sldMk cId="0" sldId="311"/>
            <ac:spMk id="19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27:02.237" v="501" actId="20577"/>
          <ac:spMkLst>
            <pc:docMk/>
            <pc:sldMk cId="0" sldId="311"/>
            <ac:spMk id="24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27:34.082" v="518" actId="20577"/>
          <ac:spMkLst>
            <pc:docMk/>
            <pc:sldMk cId="0" sldId="311"/>
            <ac:spMk id="27" creationId="{82DBEBD9-0A4C-87C8-0DA1-6CA572C0B8CA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5:28:17.895" v="526"/>
        <pc:sldMkLst>
          <pc:docMk/>
          <pc:sldMk cId="0" sldId="312"/>
        </pc:sldMkLst>
        <pc:spChg chg="mod">
          <ac:chgData name="Caroline Barton" userId="S::caroline.barton@daisyeducationuk.com::8d0280b4-9f86-475c-a261-01642e6fa213" providerId="AD" clId="Web-{8B5528DC-76C5-B94D-BC4C-4FB34A040C0E}" dt="2025-11-21T15:27:57.926" v="521" actId="20577"/>
          <ac:spMkLst>
            <pc:docMk/>
            <pc:sldMk cId="0" sldId="312"/>
            <ac:spMk id="21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28:10.910" v="523" actId="20577"/>
          <ac:spMkLst>
            <pc:docMk/>
            <pc:sldMk cId="0" sldId="312"/>
            <ac:spMk id="27" creationId="{F8E83D07-3745-3120-FA71-86CB45DD3C4E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28:16.051" v="525" actId="20577"/>
          <ac:spMkLst>
            <pc:docMk/>
            <pc:sldMk cId="0" sldId="312"/>
            <ac:spMk id="29" creationId="{B01D96C0-1963-78E6-FF72-683300319429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28:07.879" v="522" actId="20577"/>
          <ac:spMkLst>
            <pc:docMk/>
            <pc:sldMk cId="0" sldId="312"/>
            <ac:spMk id="30" creationId="{8221E065-B943-17A6-DBC9-0B6AEEFEA489}"/>
          </ac:spMkLst>
        </pc:spChg>
        <pc:cxnChg chg="mod">
          <ac:chgData name="Caroline Barton" userId="S::caroline.barton@daisyeducationuk.com::8d0280b4-9f86-475c-a261-01642e6fa213" providerId="AD" clId="Web-{8B5528DC-76C5-B94D-BC4C-4FB34A040C0E}" dt="2025-11-21T15:28:17.895" v="526"/>
          <ac:cxnSpMkLst>
            <pc:docMk/>
            <pc:sldMk cId="0" sldId="312"/>
            <ac:cxnSpMk id="28" creationId="{01BE8C61-2429-2B50-5D44-5D47BBAC8131}"/>
          </ac:cxnSpMkLst>
        </pc:cxnChg>
      </pc:sldChg>
      <pc:sldChg chg="modSp">
        <pc:chgData name="Caroline Barton" userId="S::caroline.barton@daisyeducationuk.com::8d0280b4-9f86-475c-a261-01642e6fa213" providerId="AD" clId="Web-{8B5528DC-76C5-B94D-BC4C-4FB34A040C0E}" dt="2025-11-21T15:28:55.067" v="545" actId="20577"/>
        <pc:sldMkLst>
          <pc:docMk/>
          <pc:sldMk cId="0" sldId="313"/>
        </pc:sldMkLst>
        <pc:spChg chg="mod">
          <ac:chgData name="Caroline Barton" userId="S::caroline.barton@daisyeducationuk.com::8d0280b4-9f86-475c-a261-01642e6fa213" providerId="AD" clId="Web-{8B5528DC-76C5-B94D-BC4C-4FB34A040C0E}" dt="2025-11-21T15:28:36.348" v="532" actId="20577"/>
          <ac:spMkLst>
            <pc:docMk/>
            <pc:sldMk cId="0" sldId="313"/>
            <ac:spMk id="19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28:52.177" v="544" actId="20577"/>
          <ac:spMkLst>
            <pc:docMk/>
            <pc:sldMk cId="0" sldId="313"/>
            <ac:spMk id="24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28:55.067" v="545" actId="20577"/>
          <ac:spMkLst>
            <pc:docMk/>
            <pc:sldMk cId="0" sldId="313"/>
            <ac:spMk id="27" creationId="{E8ABA905-8607-B079-C4C8-4F94BEB635D3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5:29:38.880" v="554"/>
        <pc:sldMkLst>
          <pc:docMk/>
          <pc:sldMk cId="0" sldId="314"/>
        </pc:sldMkLst>
        <pc:spChg chg="mod">
          <ac:chgData name="Caroline Barton" userId="S::caroline.barton@daisyeducationuk.com::8d0280b4-9f86-475c-a261-01642e6fa213" providerId="AD" clId="Web-{8B5528DC-76C5-B94D-BC4C-4FB34A040C0E}" dt="2025-11-21T15:29:16.911" v="549" actId="20577"/>
          <ac:spMkLst>
            <pc:docMk/>
            <pc:sldMk cId="0" sldId="314"/>
            <ac:spMk id="21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29:29.099" v="551" actId="20577"/>
          <ac:spMkLst>
            <pc:docMk/>
            <pc:sldMk cId="0" sldId="314"/>
            <ac:spMk id="27" creationId="{8ED4DBAA-30EC-B634-3016-6CF8223E723F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29:34.943" v="553" actId="20577"/>
          <ac:spMkLst>
            <pc:docMk/>
            <pc:sldMk cId="0" sldId="314"/>
            <ac:spMk id="29" creationId="{5A7402EB-4530-77EB-E25F-E078837DF53E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29:26.021" v="550" actId="20577"/>
          <ac:spMkLst>
            <pc:docMk/>
            <pc:sldMk cId="0" sldId="314"/>
            <ac:spMk id="30" creationId="{10EAA05D-774E-20C7-C403-971612C5C352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29:38.880" v="554"/>
          <ac:spMkLst>
            <pc:docMk/>
            <pc:sldMk cId="0" sldId="314"/>
            <ac:spMk id="31" creationId="{41FC1B32-5994-ED5A-4334-FAC1D3F71A8E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5:30:34.912" v="575" actId="20577"/>
        <pc:sldMkLst>
          <pc:docMk/>
          <pc:sldMk cId="0" sldId="315"/>
        </pc:sldMkLst>
        <pc:spChg chg="mod">
          <ac:chgData name="Caroline Barton" userId="S::caroline.barton@daisyeducationuk.com::8d0280b4-9f86-475c-a261-01642e6fa213" providerId="AD" clId="Web-{8B5528DC-76C5-B94D-BC4C-4FB34A040C0E}" dt="2025-11-21T15:29:54.021" v="559" actId="20577"/>
          <ac:spMkLst>
            <pc:docMk/>
            <pc:sldMk cId="0" sldId="315"/>
            <ac:spMk id="19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30:18.037" v="574" actId="20577"/>
          <ac:spMkLst>
            <pc:docMk/>
            <pc:sldMk cId="0" sldId="315"/>
            <ac:spMk id="24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30:34.912" v="575" actId="20577"/>
          <ac:spMkLst>
            <pc:docMk/>
            <pc:sldMk cId="0" sldId="315"/>
            <ac:spMk id="27" creationId="{8732D5C2-2CE0-CB7F-0723-5DFC1C5E504A}"/>
          </ac:spMkLst>
        </pc:spChg>
      </pc:sldChg>
      <pc:sldChg chg="modSp">
        <pc:chgData name="Caroline Barton" userId="S::caroline.barton@daisyeducationuk.com::8d0280b4-9f86-475c-a261-01642e6fa213" providerId="AD" clId="Web-{8B5528DC-76C5-B94D-BC4C-4FB34A040C0E}" dt="2025-11-21T15:31:36.413" v="586"/>
        <pc:sldMkLst>
          <pc:docMk/>
          <pc:sldMk cId="0" sldId="316"/>
        </pc:sldMkLst>
        <pc:spChg chg="mod">
          <ac:chgData name="Caroline Barton" userId="S::caroline.barton@daisyeducationuk.com::8d0280b4-9f86-475c-a261-01642e6fa213" providerId="AD" clId="Web-{8B5528DC-76C5-B94D-BC4C-4FB34A040C0E}" dt="2025-11-21T15:30:58.944" v="577" actId="20577"/>
          <ac:spMkLst>
            <pc:docMk/>
            <pc:sldMk cId="0" sldId="316"/>
            <ac:spMk id="19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31:11.381" v="580" actId="20577"/>
          <ac:spMkLst>
            <pc:docMk/>
            <pc:sldMk cId="0" sldId="316"/>
            <ac:spMk id="21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31:15.350" v="581" actId="20577"/>
          <ac:spMkLst>
            <pc:docMk/>
            <pc:sldMk cId="0" sldId="316"/>
            <ac:spMk id="45" creationId="{D90B5DCE-B314-6096-881B-86AD2A231BA3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31:34.647" v="585"/>
          <ac:spMkLst>
            <pc:docMk/>
            <pc:sldMk cId="0" sldId="316"/>
            <ac:spMk id="47" creationId="{9000F775-927A-27C2-2355-5C1794926205}"/>
          </ac:spMkLst>
        </pc:spChg>
        <pc:spChg chg="mod">
          <ac:chgData name="Caroline Barton" userId="S::caroline.barton@daisyeducationuk.com::8d0280b4-9f86-475c-a261-01642e6fa213" providerId="AD" clId="Web-{8B5528DC-76C5-B94D-BC4C-4FB34A040C0E}" dt="2025-11-21T15:31:20.491" v="582" actId="20577"/>
          <ac:spMkLst>
            <pc:docMk/>
            <pc:sldMk cId="0" sldId="316"/>
            <ac:spMk id="53" creationId="{06EA6FFB-C167-71D5-8130-92F7814094F3}"/>
          </ac:spMkLst>
        </pc:spChg>
        <pc:cxnChg chg="mod">
          <ac:chgData name="Caroline Barton" userId="S::caroline.barton@daisyeducationuk.com::8d0280b4-9f86-475c-a261-01642e6fa213" providerId="AD" clId="Web-{8B5528DC-76C5-B94D-BC4C-4FB34A040C0E}" dt="2025-11-21T15:31:36.413" v="586"/>
          <ac:cxnSpMkLst>
            <pc:docMk/>
            <pc:sldMk cId="0" sldId="316"/>
            <ac:cxnSpMk id="46" creationId="{2367E9C7-8A0C-7C66-1A77-6C83F04A94D6}"/>
          </ac:cxnSpMkLst>
        </pc:cxnChg>
      </pc:sldChg>
    </pc:docChg>
  </pc:docChgLst>
  <pc:docChgLst>
    <pc:chgData name="Caroline Barton" userId="S::caroline.barton@daisyeducationuk.com::8d0280b4-9f86-475c-a261-01642e6fa213" providerId="AD" clId="Web-{A6AEF1C2-B3EB-25E1-34CB-CF6C09DD9167}"/>
    <pc:docChg chg="modSld">
      <pc:chgData name="Caroline Barton" userId="S::caroline.barton@daisyeducationuk.com::8d0280b4-9f86-475c-a261-01642e6fa213" providerId="AD" clId="Web-{A6AEF1C2-B3EB-25E1-34CB-CF6C09DD9167}" dt="2025-12-18T15:00:42.984" v="110" actId="14100"/>
      <pc:docMkLst>
        <pc:docMk/>
      </pc:docMkLst>
      <pc:sldChg chg="modSp">
        <pc:chgData name="Caroline Barton" userId="S::caroline.barton@daisyeducationuk.com::8d0280b4-9f86-475c-a261-01642e6fa213" providerId="AD" clId="Web-{A6AEF1C2-B3EB-25E1-34CB-CF6C09DD9167}" dt="2025-12-18T14:11:40.835" v="39" actId="20577"/>
        <pc:sldMkLst>
          <pc:docMk/>
          <pc:sldMk cId="0" sldId="257"/>
        </pc:sldMkLst>
        <pc:spChg chg="mod">
          <ac:chgData name="Caroline Barton" userId="S::caroline.barton@daisyeducationuk.com::8d0280b4-9f86-475c-a261-01642e6fa213" providerId="AD" clId="Web-{A6AEF1C2-B3EB-25E1-34CB-CF6C09DD9167}" dt="2025-12-18T14:11:40.835" v="39" actId="20577"/>
          <ac:spMkLst>
            <pc:docMk/>
            <pc:sldMk cId="0" sldId="257"/>
            <ac:spMk id="22" creationId="{6E7FA212-E80A-F673-470A-A51876F94CB1}"/>
          </ac:spMkLst>
        </pc:spChg>
      </pc:sldChg>
      <pc:sldChg chg="modSp">
        <pc:chgData name="Caroline Barton" userId="S::caroline.barton@daisyeducationuk.com::8d0280b4-9f86-475c-a261-01642e6fa213" providerId="AD" clId="Web-{A6AEF1C2-B3EB-25E1-34CB-CF6C09DD9167}" dt="2025-12-18T14:12:16.992" v="50" actId="20577"/>
        <pc:sldMkLst>
          <pc:docMk/>
          <pc:sldMk cId="0" sldId="259"/>
        </pc:sldMkLst>
        <pc:spChg chg="mod">
          <ac:chgData name="Caroline Barton" userId="S::caroline.barton@daisyeducationuk.com::8d0280b4-9f86-475c-a261-01642e6fa213" providerId="AD" clId="Web-{A6AEF1C2-B3EB-25E1-34CB-CF6C09DD9167}" dt="2025-12-18T14:12:16.992" v="50" actId="20577"/>
          <ac:spMkLst>
            <pc:docMk/>
            <pc:sldMk cId="0" sldId="259"/>
            <ac:spMk id="20" creationId="{C3015761-FE46-7C69-B1B8-DE3F3B6DF5D6}"/>
          </ac:spMkLst>
        </pc:spChg>
      </pc:sldChg>
      <pc:sldChg chg="modSp">
        <pc:chgData name="Caroline Barton" userId="S::caroline.barton@daisyeducationuk.com::8d0280b4-9f86-475c-a261-01642e6fa213" providerId="AD" clId="Web-{A6AEF1C2-B3EB-25E1-34CB-CF6C09DD9167}" dt="2025-12-18T14:09:36.990" v="17" actId="20577"/>
        <pc:sldMkLst>
          <pc:docMk/>
          <pc:sldMk cId="0" sldId="260"/>
        </pc:sldMkLst>
        <pc:spChg chg="mod">
          <ac:chgData name="Caroline Barton" userId="S::caroline.barton@daisyeducationuk.com::8d0280b4-9f86-475c-a261-01642e6fa213" providerId="AD" clId="Web-{A6AEF1C2-B3EB-25E1-34CB-CF6C09DD9167}" dt="2025-12-18T14:09:36.990" v="17" actId="20577"/>
          <ac:spMkLst>
            <pc:docMk/>
            <pc:sldMk cId="0" sldId="260"/>
            <ac:spMk id="20" creationId="{9529BA76-683E-18D0-B3F3-3D110C7C44CB}"/>
          </ac:spMkLst>
        </pc:spChg>
      </pc:sldChg>
      <pc:sldChg chg="modSp">
        <pc:chgData name="Caroline Barton" userId="S::caroline.barton@daisyeducationuk.com::8d0280b4-9f86-475c-a261-01642e6fa213" providerId="AD" clId="Web-{A6AEF1C2-B3EB-25E1-34CB-CF6C09DD9167}" dt="2025-12-18T14:12:39.336" v="58" actId="20577"/>
        <pc:sldMkLst>
          <pc:docMk/>
          <pc:sldMk cId="0" sldId="261"/>
        </pc:sldMkLst>
        <pc:spChg chg="mod">
          <ac:chgData name="Caroline Barton" userId="S::caroline.barton@daisyeducationuk.com::8d0280b4-9f86-475c-a261-01642e6fa213" providerId="AD" clId="Web-{A6AEF1C2-B3EB-25E1-34CB-CF6C09DD9167}" dt="2025-12-18T14:12:39.336" v="58" actId="20577"/>
          <ac:spMkLst>
            <pc:docMk/>
            <pc:sldMk cId="0" sldId="261"/>
            <ac:spMk id="20" creationId="{05253DC0-323B-D642-935F-E514FB17B496}"/>
          </ac:spMkLst>
        </pc:spChg>
      </pc:sldChg>
      <pc:sldChg chg="modSp">
        <pc:chgData name="Caroline Barton" userId="S::caroline.barton@daisyeducationuk.com::8d0280b4-9f86-475c-a261-01642e6fa213" providerId="AD" clId="Web-{A6AEF1C2-B3EB-25E1-34CB-CF6C09DD9167}" dt="2025-12-18T14:13:06.978" v="67" actId="20577"/>
        <pc:sldMkLst>
          <pc:docMk/>
          <pc:sldMk cId="0" sldId="263"/>
        </pc:sldMkLst>
        <pc:spChg chg="mod">
          <ac:chgData name="Caroline Barton" userId="S::caroline.barton@daisyeducationuk.com::8d0280b4-9f86-475c-a261-01642e6fa213" providerId="AD" clId="Web-{A6AEF1C2-B3EB-25E1-34CB-CF6C09DD9167}" dt="2025-12-18T14:13:06.978" v="67" actId="20577"/>
          <ac:spMkLst>
            <pc:docMk/>
            <pc:sldMk cId="0" sldId="263"/>
            <ac:spMk id="20" creationId="{178FBBDF-E829-C8DE-E13B-0B71F55B87A4}"/>
          </ac:spMkLst>
        </pc:spChg>
      </pc:sldChg>
      <pc:sldChg chg="modSp">
        <pc:chgData name="Caroline Barton" userId="S::caroline.barton@daisyeducationuk.com::8d0280b4-9f86-475c-a261-01642e6fa213" providerId="AD" clId="Web-{A6AEF1C2-B3EB-25E1-34CB-CF6C09DD9167}" dt="2025-12-18T14:28:28.613" v="73" actId="20577"/>
        <pc:sldMkLst>
          <pc:docMk/>
          <pc:sldMk cId="0" sldId="277"/>
        </pc:sldMkLst>
        <pc:spChg chg="mod">
          <ac:chgData name="Caroline Barton" userId="S::caroline.barton@daisyeducationuk.com::8d0280b4-9f86-475c-a261-01642e6fa213" providerId="AD" clId="Web-{A6AEF1C2-B3EB-25E1-34CB-CF6C09DD9167}" dt="2025-12-18T14:28:28.613" v="73" actId="20577"/>
          <ac:spMkLst>
            <pc:docMk/>
            <pc:sldMk cId="0" sldId="277"/>
            <ac:spMk id="30" creationId="{350D3C57-94CB-BCBF-5793-AAA0531EF3F8}"/>
          </ac:spMkLst>
        </pc:spChg>
      </pc:sldChg>
      <pc:sldChg chg="modSp">
        <pc:chgData name="Caroline Barton" userId="S::caroline.barton@daisyeducationuk.com::8d0280b4-9f86-475c-a261-01642e6fa213" providerId="AD" clId="Web-{A6AEF1C2-B3EB-25E1-34CB-CF6C09DD9167}" dt="2025-12-18T14:28:35.645" v="77" actId="20577"/>
        <pc:sldMkLst>
          <pc:docMk/>
          <pc:sldMk cId="0" sldId="279"/>
        </pc:sldMkLst>
        <pc:spChg chg="mod">
          <ac:chgData name="Caroline Barton" userId="S::caroline.barton@daisyeducationuk.com::8d0280b4-9f86-475c-a261-01642e6fa213" providerId="AD" clId="Web-{A6AEF1C2-B3EB-25E1-34CB-CF6C09DD9167}" dt="2025-12-18T14:28:35.645" v="77" actId="20577"/>
          <ac:spMkLst>
            <pc:docMk/>
            <pc:sldMk cId="0" sldId="279"/>
            <ac:spMk id="30" creationId="{D482387B-C6E9-F2FB-0940-C82371323DE7}"/>
          </ac:spMkLst>
        </pc:spChg>
      </pc:sldChg>
      <pc:sldChg chg="modSp">
        <pc:chgData name="Caroline Barton" userId="S::caroline.barton@daisyeducationuk.com::8d0280b4-9f86-475c-a261-01642e6fa213" providerId="AD" clId="Web-{A6AEF1C2-B3EB-25E1-34CB-CF6C09DD9167}" dt="2025-12-18T14:28:45.911" v="80" actId="20577"/>
        <pc:sldMkLst>
          <pc:docMk/>
          <pc:sldMk cId="0" sldId="281"/>
        </pc:sldMkLst>
        <pc:spChg chg="mod">
          <ac:chgData name="Caroline Barton" userId="S::caroline.barton@daisyeducationuk.com::8d0280b4-9f86-475c-a261-01642e6fa213" providerId="AD" clId="Web-{A6AEF1C2-B3EB-25E1-34CB-CF6C09DD9167}" dt="2025-12-18T14:28:45.911" v="80" actId="20577"/>
          <ac:spMkLst>
            <pc:docMk/>
            <pc:sldMk cId="0" sldId="281"/>
            <ac:spMk id="30" creationId="{A962E164-B90F-4C29-D600-A87603403BE0}"/>
          </ac:spMkLst>
        </pc:spChg>
      </pc:sldChg>
      <pc:sldChg chg="modSp">
        <pc:chgData name="Caroline Barton" userId="S::caroline.barton@daisyeducationuk.com::8d0280b4-9f86-475c-a261-01642e6fa213" providerId="AD" clId="Web-{A6AEF1C2-B3EB-25E1-34CB-CF6C09DD9167}" dt="2025-12-18T14:28:53.255" v="82" actId="20577"/>
        <pc:sldMkLst>
          <pc:docMk/>
          <pc:sldMk cId="0" sldId="283"/>
        </pc:sldMkLst>
        <pc:spChg chg="mod">
          <ac:chgData name="Caroline Barton" userId="S::caroline.barton@daisyeducationuk.com::8d0280b4-9f86-475c-a261-01642e6fa213" providerId="AD" clId="Web-{A6AEF1C2-B3EB-25E1-34CB-CF6C09DD9167}" dt="2025-12-18T14:28:53.255" v="82" actId="20577"/>
          <ac:spMkLst>
            <pc:docMk/>
            <pc:sldMk cId="0" sldId="283"/>
            <ac:spMk id="34" creationId="{C48FAA0E-5BCA-A097-4C14-4145F74C7692}"/>
          </ac:spMkLst>
        </pc:spChg>
      </pc:sldChg>
      <pc:sldChg chg="modSp">
        <pc:chgData name="Caroline Barton" userId="S::caroline.barton@daisyeducationuk.com::8d0280b4-9f86-475c-a261-01642e6fa213" providerId="AD" clId="Web-{A6AEF1C2-B3EB-25E1-34CB-CF6C09DD9167}" dt="2025-12-18T14:29:08.755" v="85" actId="20577"/>
        <pc:sldMkLst>
          <pc:docMk/>
          <pc:sldMk cId="0" sldId="285"/>
        </pc:sldMkLst>
        <pc:spChg chg="mod">
          <ac:chgData name="Caroline Barton" userId="S::caroline.barton@daisyeducationuk.com::8d0280b4-9f86-475c-a261-01642e6fa213" providerId="AD" clId="Web-{A6AEF1C2-B3EB-25E1-34CB-CF6C09DD9167}" dt="2025-12-18T14:29:08.755" v="85" actId="20577"/>
          <ac:spMkLst>
            <pc:docMk/>
            <pc:sldMk cId="0" sldId="285"/>
            <ac:spMk id="25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A6AEF1C2-B3EB-25E1-34CB-CF6C09DD9167}" dt="2025-12-18T14:49:25.118" v="91" actId="20577"/>
        <pc:sldMkLst>
          <pc:docMk/>
          <pc:sldMk cId="0" sldId="290"/>
        </pc:sldMkLst>
        <pc:spChg chg="mod">
          <ac:chgData name="Caroline Barton" userId="S::caroline.barton@daisyeducationuk.com::8d0280b4-9f86-475c-a261-01642e6fa213" providerId="AD" clId="Web-{A6AEF1C2-B3EB-25E1-34CB-CF6C09DD9167}" dt="2025-12-18T14:49:25.118" v="91" actId="20577"/>
          <ac:spMkLst>
            <pc:docMk/>
            <pc:sldMk cId="0" sldId="290"/>
            <ac:spMk id="25" creationId="{A13E5CE3-0F89-BBCA-9AF0-5E76EB49454E}"/>
          </ac:spMkLst>
        </pc:spChg>
      </pc:sldChg>
      <pc:sldChg chg="addSp delSp modSp">
        <pc:chgData name="Caroline Barton" userId="S::caroline.barton@daisyeducationuk.com::8d0280b4-9f86-475c-a261-01642e6fa213" providerId="AD" clId="Web-{A6AEF1C2-B3EB-25E1-34CB-CF6C09DD9167}" dt="2025-12-18T15:00:42.984" v="110" actId="14100"/>
        <pc:sldMkLst>
          <pc:docMk/>
          <pc:sldMk cId="0" sldId="296"/>
        </pc:sldMkLst>
        <pc:spChg chg="add del">
          <ac:chgData name="Caroline Barton" userId="S::caroline.barton@daisyeducationuk.com::8d0280b4-9f86-475c-a261-01642e6fa213" providerId="AD" clId="Web-{A6AEF1C2-B3EB-25E1-34CB-CF6C09DD9167}" dt="2025-12-18T14:49:20.415" v="89"/>
          <ac:spMkLst>
            <pc:docMk/>
            <pc:sldMk cId="0" sldId="296"/>
            <ac:spMk id="2" creationId="{850381D8-A0DB-8D80-4B88-258D03E083C5}"/>
          </ac:spMkLst>
        </pc:spChg>
        <pc:spChg chg="mod">
          <ac:chgData name="Caroline Barton" userId="S::caroline.barton@daisyeducationuk.com::8d0280b4-9f86-475c-a261-01642e6fa213" providerId="AD" clId="Web-{A6AEF1C2-B3EB-25E1-34CB-CF6C09DD9167}" dt="2025-12-18T14:59:27.046" v="109"/>
          <ac:spMkLst>
            <pc:docMk/>
            <pc:sldMk cId="0" sldId="296"/>
            <ac:spMk id="25" creationId="{00000000-0000-0000-0000-000000000000}"/>
          </ac:spMkLst>
        </pc:spChg>
        <pc:grpChg chg="mod">
          <ac:chgData name="Caroline Barton" userId="S::caroline.barton@daisyeducationuk.com::8d0280b4-9f86-475c-a261-01642e6fa213" providerId="AD" clId="Web-{A6AEF1C2-B3EB-25E1-34CB-CF6C09DD9167}" dt="2025-12-18T15:00:42.984" v="110" actId="14100"/>
          <ac:grpSpMkLst>
            <pc:docMk/>
            <pc:sldMk cId="0" sldId="296"/>
            <ac:grpSpMk id="24" creationId="{00000000-0000-0000-0000-000000000000}"/>
          </ac:grpSpMkLst>
        </pc:grpChg>
      </pc:sldChg>
      <pc:sldChg chg="modSp">
        <pc:chgData name="Caroline Barton" userId="S::caroline.barton@daisyeducationuk.com::8d0280b4-9f86-475c-a261-01642e6fa213" providerId="AD" clId="Web-{A6AEF1C2-B3EB-25E1-34CB-CF6C09DD9167}" dt="2025-12-18T14:51:57.050" v="93"/>
        <pc:sldMkLst>
          <pc:docMk/>
          <pc:sldMk cId="0" sldId="308"/>
        </pc:sldMkLst>
        <pc:cxnChg chg="mod">
          <ac:chgData name="Caroline Barton" userId="S::caroline.barton@daisyeducationuk.com::8d0280b4-9f86-475c-a261-01642e6fa213" providerId="AD" clId="Web-{A6AEF1C2-B3EB-25E1-34CB-CF6C09DD9167}" dt="2025-12-18T14:51:57.050" v="93"/>
          <ac:cxnSpMkLst>
            <pc:docMk/>
            <pc:sldMk cId="0" sldId="308"/>
            <ac:cxnSpMk id="28" creationId="{DE24E564-2116-A612-C110-1894BAA3D399}"/>
          </ac:cxnSpMkLst>
        </pc:cxnChg>
      </pc:sldChg>
      <pc:sldChg chg="modSp">
        <pc:chgData name="Caroline Barton" userId="S::caroline.barton@daisyeducationuk.com::8d0280b4-9f86-475c-a261-01642e6fa213" providerId="AD" clId="Web-{A6AEF1C2-B3EB-25E1-34CB-CF6C09DD9167}" dt="2025-12-18T14:52:42.255" v="96" actId="20577"/>
        <pc:sldMkLst>
          <pc:docMk/>
          <pc:sldMk cId="0" sldId="309"/>
        </pc:sldMkLst>
        <pc:spChg chg="mod">
          <ac:chgData name="Caroline Barton" userId="S::caroline.barton@daisyeducationuk.com::8d0280b4-9f86-475c-a261-01642e6fa213" providerId="AD" clId="Web-{A6AEF1C2-B3EB-25E1-34CB-CF6C09DD9167}" dt="2025-12-18T14:52:42.255" v="96" actId="20577"/>
          <ac:spMkLst>
            <pc:docMk/>
            <pc:sldMk cId="0" sldId="309"/>
            <ac:spMk id="28" creationId="{0ACC6C1E-DDAE-3B8C-C809-33BBBCB1C5C7}"/>
          </ac:spMkLst>
        </pc:spChg>
      </pc:sldChg>
      <pc:sldChg chg="modSp">
        <pc:chgData name="Caroline Barton" userId="S::caroline.barton@daisyeducationuk.com::8d0280b4-9f86-475c-a261-01642e6fa213" providerId="AD" clId="Web-{A6AEF1C2-B3EB-25E1-34CB-CF6C09DD9167}" dt="2025-12-18T14:57:41.185" v="102"/>
        <pc:sldMkLst>
          <pc:docMk/>
          <pc:sldMk cId="0" sldId="310"/>
        </pc:sldMkLst>
        <pc:spChg chg="mod">
          <ac:chgData name="Caroline Barton" userId="S::caroline.barton@daisyeducationuk.com::8d0280b4-9f86-475c-a261-01642e6fa213" providerId="AD" clId="Web-{A6AEF1C2-B3EB-25E1-34CB-CF6C09DD9167}" dt="2025-12-18T14:52:14.613" v="94" actId="20577"/>
          <ac:spMkLst>
            <pc:docMk/>
            <pc:sldMk cId="0" sldId="310"/>
            <ac:spMk id="19" creationId="{00000000-0000-0000-0000-000000000000}"/>
          </ac:spMkLst>
        </pc:spChg>
        <pc:cxnChg chg="mod">
          <ac:chgData name="Caroline Barton" userId="S::caroline.barton@daisyeducationuk.com::8d0280b4-9f86-475c-a261-01642e6fa213" providerId="AD" clId="Web-{A6AEF1C2-B3EB-25E1-34CB-CF6C09DD9167}" dt="2025-12-18T14:57:41.185" v="102"/>
          <ac:cxnSpMkLst>
            <pc:docMk/>
            <pc:sldMk cId="0" sldId="310"/>
            <ac:cxnSpMk id="27" creationId="{B9A4BBD9-AED0-E4DD-9A48-2F046A5696ED}"/>
          </ac:cxnSpMkLst>
        </pc:cxnChg>
      </pc:sldChg>
      <pc:sldChg chg="modSp">
        <pc:chgData name="Caroline Barton" userId="S::caroline.barton@daisyeducationuk.com::8d0280b4-9f86-475c-a261-01642e6fa213" providerId="AD" clId="Web-{A6AEF1C2-B3EB-25E1-34CB-CF6C09DD9167}" dt="2025-12-18T14:55:44.339" v="99" actId="20577"/>
        <pc:sldMkLst>
          <pc:docMk/>
          <pc:sldMk cId="0" sldId="312"/>
        </pc:sldMkLst>
        <pc:spChg chg="mod">
          <ac:chgData name="Caroline Barton" userId="S::caroline.barton@daisyeducationuk.com::8d0280b4-9f86-475c-a261-01642e6fa213" providerId="AD" clId="Web-{A6AEF1C2-B3EB-25E1-34CB-CF6C09DD9167}" dt="2025-12-18T14:55:44.339" v="99" actId="20577"/>
          <ac:spMkLst>
            <pc:docMk/>
            <pc:sldMk cId="0" sldId="312"/>
            <ac:spMk id="19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A6AEF1C2-B3EB-25E1-34CB-CF6C09DD9167}" dt="2025-12-18T14:57:06.278" v="101" actId="20577"/>
        <pc:sldMkLst>
          <pc:docMk/>
          <pc:sldMk cId="0" sldId="313"/>
        </pc:sldMkLst>
        <pc:spChg chg="mod">
          <ac:chgData name="Caroline Barton" userId="S::caroline.barton@daisyeducationuk.com::8d0280b4-9f86-475c-a261-01642e6fa213" providerId="AD" clId="Web-{A6AEF1C2-B3EB-25E1-34CB-CF6C09DD9167}" dt="2025-12-18T14:57:06.278" v="101" actId="20577"/>
          <ac:spMkLst>
            <pc:docMk/>
            <pc:sldMk cId="0" sldId="313"/>
            <ac:spMk id="28" creationId="{F696C5A3-3FDE-CA76-27EE-B10A21E6361E}"/>
          </ac:spMkLst>
        </pc:spChg>
      </pc:sldChg>
      <pc:sldChg chg="modSp">
        <pc:chgData name="Caroline Barton" userId="S::caroline.barton@daisyeducationuk.com::8d0280b4-9f86-475c-a261-01642e6fa213" providerId="AD" clId="Web-{A6AEF1C2-B3EB-25E1-34CB-CF6C09DD9167}" dt="2025-12-18T14:58:05.685" v="104"/>
        <pc:sldMkLst>
          <pc:docMk/>
          <pc:sldMk cId="0" sldId="314"/>
        </pc:sldMkLst>
        <pc:spChg chg="mod">
          <ac:chgData name="Caroline Barton" userId="S::caroline.barton@daisyeducationuk.com::8d0280b4-9f86-475c-a261-01642e6fa213" providerId="AD" clId="Web-{A6AEF1C2-B3EB-25E1-34CB-CF6C09DD9167}" dt="2025-12-18T14:58:05.685" v="104"/>
          <ac:spMkLst>
            <pc:docMk/>
            <pc:sldMk cId="0" sldId="314"/>
            <ac:spMk id="31" creationId="{41FC1B32-5994-ED5A-4334-FAC1D3F71A8E}"/>
          </ac:spMkLst>
        </pc:spChg>
        <pc:cxnChg chg="mod">
          <ac:chgData name="Caroline Barton" userId="S::caroline.barton@daisyeducationuk.com::8d0280b4-9f86-475c-a261-01642e6fa213" providerId="AD" clId="Web-{A6AEF1C2-B3EB-25E1-34CB-CF6C09DD9167}" dt="2025-12-18T14:57:58.185" v="103"/>
          <ac:cxnSpMkLst>
            <pc:docMk/>
            <pc:sldMk cId="0" sldId="314"/>
            <ac:cxnSpMk id="28" creationId="{20D48763-6B70-0289-3CB4-A556E159CE11}"/>
          </ac:cxnSpMkLst>
        </pc:cxnChg>
      </pc:sldChg>
    </pc:docChg>
  </pc:docChgLst>
  <pc:docChgLst>
    <pc:chgData name="Caroline Barton" userId="S::caroline.barton@daisyeducationuk.com::8d0280b4-9f86-475c-a261-01642e6fa213" providerId="AD" clId="Web-{B0F8B50D-A3DC-D098-8E67-F4705623A1D5}"/>
    <pc:docChg chg="modSld">
      <pc:chgData name="Caroline Barton" userId="S::caroline.barton@daisyeducationuk.com::8d0280b4-9f86-475c-a261-01642e6fa213" providerId="AD" clId="Web-{B0F8B50D-A3DC-D098-8E67-F4705623A1D5}" dt="2025-11-21T13:11:00.686" v="54" actId="20577"/>
      <pc:docMkLst>
        <pc:docMk/>
      </pc:docMkLst>
      <pc:sldChg chg="modSp">
        <pc:chgData name="Caroline Barton" userId="S::caroline.barton@daisyeducationuk.com::8d0280b4-9f86-475c-a261-01642e6fa213" providerId="AD" clId="Web-{B0F8B50D-A3DC-D098-8E67-F4705623A1D5}" dt="2025-11-21T13:07:39.833" v="10" actId="20577"/>
        <pc:sldMkLst>
          <pc:docMk/>
          <pc:sldMk cId="0" sldId="257"/>
        </pc:sldMkLst>
        <pc:spChg chg="mod">
          <ac:chgData name="Caroline Barton" userId="S::caroline.barton@daisyeducationuk.com::8d0280b4-9f86-475c-a261-01642e6fa213" providerId="AD" clId="Web-{B0F8B50D-A3DC-D098-8E67-F4705623A1D5}" dt="2025-11-21T13:07:39.833" v="10" actId="20577"/>
          <ac:spMkLst>
            <pc:docMk/>
            <pc:sldMk cId="0" sldId="257"/>
            <ac:spMk id="22" creationId="{6E7FA212-E80A-F673-470A-A51876F94CB1}"/>
          </ac:spMkLst>
        </pc:spChg>
      </pc:sldChg>
      <pc:sldChg chg="modSp">
        <pc:chgData name="Caroline Barton" userId="S::caroline.barton@daisyeducationuk.com::8d0280b4-9f86-475c-a261-01642e6fa213" providerId="AD" clId="Web-{B0F8B50D-A3DC-D098-8E67-F4705623A1D5}" dt="2025-11-21T13:09:30.465" v="35" actId="20577"/>
        <pc:sldMkLst>
          <pc:docMk/>
          <pc:sldMk cId="0" sldId="259"/>
        </pc:sldMkLst>
        <pc:spChg chg="mod">
          <ac:chgData name="Caroline Barton" userId="S::caroline.barton@daisyeducationuk.com::8d0280b4-9f86-475c-a261-01642e6fa213" providerId="AD" clId="Web-{B0F8B50D-A3DC-D098-8E67-F4705623A1D5}" dt="2025-11-21T13:09:30.465" v="35" actId="20577"/>
          <ac:spMkLst>
            <pc:docMk/>
            <pc:sldMk cId="0" sldId="259"/>
            <ac:spMk id="20" creationId="{C3015761-FE46-7C69-B1B8-DE3F3B6DF5D6}"/>
          </ac:spMkLst>
        </pc:spChg>
      </pc:sldChg>
      <pc:sldChg chg="modSp">
        <pc:chgData name="Caroline Barton" userId="S::caroline.barton@daisyeducationuk.com::8d0280b4-9f86-475c-a261-01642e6fa213" providerId="AD" clId="Web-{B0F8B50D-A3DC-D098-8E67-F4705623A1D5}" dt="2025-11-21T13:09:33.106" v="36" actId="20577"/>
        <pc:sldMkLst>
          <pc:docMk/>
          <pc:sldMk cId="0" sldId="261"/>
        </pc:sldMkLst>
        <pc:spChg chg="mod">
          <ac:chgData name="Caroline Barton" userId="S::caroline.barton@daisyeducationuk.com::8d0280b4-9f86-475c-a261-01642e6fa213" providerId="AD" clId="Web-{B0F8B50D-A3DC-D098-8E67-F4705623A1D5}" dt="2025-11-21T13:09:33.106" v="36" actId="20577"/>
          <ac:spMkLst>
            <pc:docMk/>
            <pc:sldMk cId="0" sldId="261"/>
            <ac:spMk id="20" creationId="{05253DC0-323B-D642-935F-E514FB17B496}"/>
          </ac:spMkLst>
        </pc:spChg>
      </pc:sldChg>
      <pc:sldChg chg="modSp">
        <pc:chgData name="Caroline Barton" userId="S::caroline.barton@daisyeducationuk.com::8d0280b4-9f86-475c-a261-01642e6fa213" providerId="AD" clId="Web-{B0F8B50D-A3DC-D098-8E67-F4705623A1D5}" dt="2025-11-21T13:10:21.748" v="52" actId="20577"/>
        <pc:sldMkLst>
          <pc:docMk/>
          <pc:sldMk cId="0" sldId="263"/>
        </pc:sldMkLst>
        <pc:spChg chg="mod">
          <ac:chgData name="Caroline Barton" userId="S::caroline.barton@daisyeducationuk.com::8d0280b4-9f86-475c-a261-01642e6fa213" providerId="AD" clId="Web-{B0F8B50D-A3DC-D098-8E67-F4705623A1D5}" dt="2025-11-21T13:10:21.748" v="52" actId="20577"/>
          <ac:spMkLst>
            <pc:docMk/>
            <pc:sldMk cId="0" sldId="263"/>
            <ac:spMk id="20" creationId="{178FBBDF-E829-C8DE-E13B-0B71F55B87A4}"/>
          </ac:spMkLst>
        </pc:spChg>
      </pc:sldChg>
      <pc:sldChg chg="modSp">
        <pc:chgData name="Caroline Barton" userId="S::caroline.barton@daisyeducationuk.com::8d0280b4-9f86-475c-a261-01642e6fa213" providerId="AD" clId="Web-{B0F8B50D-A3DC-D098-8E67-F4705623A1D5}" dt="2025-11-21T13:11:00.686" v="54" actId="20577"/>
        <pc:sldMkLst>
          <pc:docMk/>
          <pc:sldMk cId="0" sldId="265"/>
        </pc:sldMkLst>
        <pc:spChg chg="mod">
          <ac:chgData name="Caroline Barton" userId="S::caroline.barton@daisyeducationuk.com::8d0280b4-9f86-475c-a261-01642e6fa213" providerId="AD" clId="Web-{B0F8B50D-A3DC-D098-8E67-F4705623A1D5}" dt="2025-11-21T13:11:00.686" v="54" actId="20577"/>
          <ac:spMkLst>
            <pc:docMk/>
            <pc:sldMk cId="0" sldId="265"/>
            <ac:spMk id="20" creationId="{DD838B97-DD37-8882-537B-B228BC07E94D}"/>
          </ac:spMkLst>
        </pc:spChg>
      </pc:sldChg>
    </pc:docChg>
  </pc:docChgLst>
  <pc:docChgLst>
    <pc:chgData name="Caroline Barton" userId="S::caroline.barton@daisyeducationuk.com::8d0280b4-9f86-475c-a261-01642e6fa213" providerId="AD" clId="Web-{8E1ABAFC-E7C2-2D37-C059-89BC8148F959}"/>
    <pc:docChg chg="modSld">
      <pc:chgData name="Caroline Barton" userId="S::caroline.barton@daisyeducationuk.com::8d0280b4-9f86-475c-a261-01642e6fa213" providerId="AD" clId="Web-{8E1ABAFC-E7C2-2D37-C059-89BC8148F959}" dt="2025-11-21T15:42:48.161" v="1" actId="1076"/>
      <pc:docMkLst>
        <pc:docMk/>
      </pc:docMkLst>
      <pc:sldChg chg="modSp">
        <pc:chgData name="Caroline Barton" userId="S::caroline.barton@daisyeducationuk.com::8d0280b4-9f86-475c-a261-01642e6fa213" providerId="AD" clId="Web-{8E1ABAFC-E7C2-2D37-C059-89BC8148F959}" dt="2025-11-21T15:42:48.161" v="1" actId="1076"/>
        <pc:sldMkLst>
          <pc:docMk/>
          <pc:sldMk cId="0" sldId="296"/>
        </pc:sldMkLst>
        <pc:grpChg chg="mod">
          <ac:chgData name="Caroline Barton" userId="S::caroline.barton@daisyeducationuk.com::8d0280b4-9f86-475c-a261-01642e6fa213" providerId="AD" clId="Web-{8E1ABAFC-E7C2-2D37-C059-89BC8148F959}" dt="2025-11-21T15:42:48.161" v="1" actId="1076"/>
          <ac:grpSpMkLst>
            <pc:docMk/>
            <pc:sldMk cId="0" sldId="296"/>
            <ac:grpSpMk id="24" creationId="{00000000-0000-0000-0000-000000000000}"/>
          </ac:grpSpMkLst>
        </pc:grpChg>
      </pc:sldChg>
    </pc:docChg>
  </pc:docChgLst>
  <pc:docChgLst>
    <pc:chgData name="Laura Black" userId="2dfbc4d3-dc0e-444c-ab23-879dd108f778" providerId="ADAL" clId="{1855C47A-100A-2443-8514-B2E0D67E317C}"/>
    <pc:docChg chg="undo custSel modSld">
      <pc:chgData name="Laura Black" userId="2dfbc4d3-dc0e-444c-ab23-879dd108f778" providerId="ADAL" clId="{1855C47A-100A-2443-8514-B2E0D67E317C}" dt="2025-11-19T11:22:11.063" v="38" actId="14100"/>
      <pc:docMkLst>
        <pc:docMk/>
      </pc:docMkLst>
      <pc:sldChg chg="addSp delSp modSp mod">
        <pc:chgData name="Laura Black" userId="2dfbc4d3-dc0e-444c-ab23-879dd108f778" providerId="ADAL" clId="{1855C47A-100A-2443-8514-B2E0D67E317C}" dt="2025-11-19T11:22:11.063" v="38" actId="14100"/>
        <pc:sldMkLst>
          <pc:docMk/>
          <pc:sldMk cId="0" sldId="256"/>
        </pc:sldMkLst>
        <pc:picChg chg="add mod">
          <ac:chgData name="Laura Black" userId="2dfbc4d3-dc0e-444c-ab23-879dd108f778" providerId="ADAL" clId="{1855C47A-100A-2443-8514-B2E0D67E317C}" dt="2025-11-19T11:22:11.063" v="38" actId="14100"/>
          <ac:picMkLst>
            <pc:docMk/>
            <pc:sldMk cId="0" sldId="256"/>
            <ac:picMk id="4" creationId="{26B858F3-5E8F-C333-ED04-046A70DC4EE0}"/>
          </ac:picMkLst>
        </pc:picChg>
      </pc:sldChg>
      <pc:sldChg chg="modSp mod">
        <pc:chgData name="Laura Black" userId="2dfbc4d3-dc0e-444c-ab23-879dd108f778" providerId="ADAL" clId="{1855C47A-100A-2443-8514-B2E0D67E317C}" dt="2025-11-18T15:11:21.798" v="9" actId="20577"/>
        <pc:sldMkLst>
          <pc:docMk/>
          <pc:sldMk cId="0" sldId="258"/>
        </pc:sldMkLst>
        <pc:spChg chg="mod">
          <ac:chgData name="Laura Black" userId="2dfbc4d3-dc0e-444c-ab23-879dd108f778" providerId="ADAL" clId="{1855C47A-100A-2443-8514-B2E0D67E317C}" dt="2025-11-18T15:11:21.798" v="9" actId="20577"/>
          <ac:spMkLst>
            <pc:docMk/>
            <pc:sldMk cId="0" sldId="258"/>
            <ac:spMk id="19" creationId="{23AB16E7-8103-4F01-FD32-EAC52AF301E3}"/>
          </ac:spMkLst>
        </pc:spChg>
      </pc:sldChg>
      <pc:sldChg chg="delSp mod">
        <pc:chgData name="Laura Black" userId="2dfbc4d3-dc0e-444c-ab23-879dd108f778" providerId="ADAL" clId="{1855C47A-100A-2443-8514-B2E0D67E317C}" dt="2025-11-19T08:28:20.041" v="12" actId="478"/>
        <pc:sldMkLst>
          <pc:docMk/>
          <pc:sldMk cId="0" sldId="278"/>
        </pc:sldMkLst>
      </pc:sldChg>
      <pc:sldChg chg="modSp mod">
        <pc:chgData name="Laura Black" userId="2dfbc4d3-dc0e-444c-ab23-879dd108f778" providerId="ADAL" clId="{1855C47A-100A-2443-8514-B2E0D67E317C}" dt="2025-11-19T08:28:55.352" v="13" actId="121"/>
        <pc:sldMkLst>
          <pc:docMk/>
          <pc:sldMk cId="0" sldId="288"/>
        </pc:sldMkLst>
        <pc:spChg chg="mod">
          <ac:chgData name="Laura Black" userId="2dfbc4d3-dc0e-444c-ab23-879dd108f778" providerId="ADAL" clId="{1855C47A-100A-2443-8514-B2E0D67E317C}" dt="2025-11-19T08:28:55.352" v="13" actId="121"/>
          <ac:spMkLst>
            <pc:docMk/>
            <pc:sldMk cId="0" sldId="288"/>
            <ac:spMk id="44" creationId="{A245252C-285D-172A-38D5-98C886BBBEF5}"/>
          </ac:spMkLst>
        </pc:spChg>
      </pc:sldChg>
      <pc:sldChg chg="modSp mod">
        <pc:chgData name="Laura Black" userId="2dfbc4d3-dc0e-444c-ab23-879dd108f778" providerId="ADAL" clId="{1855C47A-100A-2443-8514-B2E0D67E317C}" dt="2025-11-19T08:28:59.005" v="14" actId="121"/>
        <pc:sldMkLst>
          <pc:docMk/>
          <pc:sldMk cId="0" sldId="290"/>
        </pc:sldMkLst>
        <pc:spChg chg="mod">
          <ac:chgData name="Laura Black" userId="2dfbc4d3-dc0e-444c-ab23-879dd108f778" providerId="ADAL" clId="{1855C47A-100A-2443-8514-B2E0D67E317C}" dt="2025-11-19T08:28:59.005" v="14" actId="121"/>
          <ac:spMkLst>
            <pc:docMk/>
            <pc:sldMk cId="0" sldId="290"/>
            <ac:spMk id="48" creationId="{1C89A3B3-6A93-AF44-18C3-8C2C4992C8D9}"/>
          </ac:spMkLst>
        </pc:spChg>
      </pc:sldChg>
      <pc:sldChg chg="modSp mod">
        <pc:chgData name="Laura Black" userId="2dfbc4d3-dc0e-444c-ab23-879dd108f778" providerId="ADAL" clId="{1855C47A-100A-2443-8514-B2E0D67E317C}" dt="2025-11-19T08:29:12.278" v="17" actId="1076"/>
        <pc:sldMkLst>
          <pc:docMk/>
          <pc:sldMk cId="0" sldId="294"/>
        </pc:sldMkLst>
        <pc:spChg chg="mod">
          <ac:chgData name="Laura Black" userId="2dfbc4d3-dc0e-444c-ab23-879dd108f778" providerId="ADAL" clId="{1855C47A-100A-2443-8514-B2E0D67E317C}" dt="2025-11-19T08:29:12.278" v="17" actId="1076"/>
          <ac:spMkLst>
            <pc:docMk/>
            <pc:sldMk cId="0" sldId="294"/>
            <ac:spMk id="26" creationId="{00000000-0000-0000-0000-000000000000}"/>
          </ac:spMkLst>
        </pc:spChg>
        <pc:spChg chg="mod">
          <ac:chgData name="Laura Black" userId="2dfbc4d3-dc0e-444c-ab23-879dd108f778" providerId="ADAL" clId="{1855C47A-100A-2443-8514-B2E0D67E317C}" dt="2025-11-19T08:29:08.099" v="16" actId="207"/>
          <ac:spMkLst>
            <pc:docMk/>
            <pc:sldMk cId="0" sldId="294"/>
            <ac:spMk id="29" creationId="{6C0B16B3-0070-8A0F-C34E-C3727C9D0F30}"/>
          </ac:spMkLst>
        </pc:spChg>
        <pc:spChg chg="mod">
          <ac:chgData name="Laura Black" userId="2dfbc4d3-dc0e-444c-ab23-879dd108f778" providerId="ADAL" clId="{1855C47A-100A-2443-8514-B2E0D67E317C}" dt="2025-11-19T08:29:05.151" v="15" actId="121"/>
          <ac:spMkLst>
            <pc:docMk/>
            <pc:sldMk cId="0" sldId="294"/>
            <ac:spMk id="51" creationId="{E0DEDDA4-9C59-F129-F70F-D9B414D400A2}"/>
          </ac:spMkLst>
        </pc:spChg>
      </pc:sldChg>
      <pc:sldChg chg="modSp mod">
        <pc:chgData name="Laura Black" userId="2dfbc4d3-dc0e-444c-ab23-879dd108f778" providerId="ADAL" clId="{1855C47A-100A-2443-8514-B2E0D67E317C}" dt="2025-11-19T08:29:21.590" v="18" actId="121"/>
        <pc:sldMkLst>
          <pc:docMk/>
          <pc:sldMk cId="0" sldId="296"/>
        </pc:sldMkLst>
        <pc:spChg chg="mod">
          <ac:chgData name="Laura Black" userId="2dfbc4d3-dc0e-444c-ab23-879dd108f778" providerId="ADAL" clId="{1855C47A-100A-2443-8514-B2E0D67E317C}" dt="2025-11-19T08:29:21.590" v="18" actId="121"/>
          <ac:spMkLst>
            <pc:docMk/>
            <pc:sldMk cId="0" sldId="296"/>
            <ac:spMk id="44" creationId="{F9A7D32F-854C-D1EC-C791-9CB9A7257AEE}"/>
          </ac:spMkLst>
        </pc:spChg>
      </pc:sldChg>
      <pc:sldChg chg="modSp mod">
        <pc:chgData name="Laura Black" userId="2dfbc4d3-dc0e-444c-ab23-879dd108f778" providerId="ADAL" clId="{1855C47A-100A-2443-8514-B2E0D67E317C}" dt="2025-11-19T08:29:27.446" v="19" actId="121"/>
        <pc:sldMkLst>
          <pc:docMk/>
          <pc:sldMk cId="0" sldId="298"/>
        </pc:sldMkLst>
        <pc:spChg chg="mod">
          <ac:chgData name="Laura Black" userId="2dfbc4d3-dc0e-444c-ab23-879dd108f778" providerId="ADAL" clId="{1855C47A-100A-2443-8514-B2E0D67E317C}" dt="2025-11-19T08:29:27.446" v="19" actId="121"/>
          <ac:spMkLst>
            <pc:docMk/>
            <pc:sldMk cId="0" sldId="298"/>
            <ac:spMk id="25" creationId="{B650D0A7-32AB-BD3D-8A96-349F96A90550}"/>
          </ac:spMkLst>
        </pc:spChg>
      </pc:sldChg>
      <pc:sldChg chg="modSp mod">
        <pc:chgData name="Laura Black" userId="2dfbc4d3-dc0e-444c-ab23-879dd108f778" providerId="ADAL" clId="{1855C47A-100A-2443-8514-B2E0D67E317C}" dt="2025-11-19T08:29:32.493" v="20" actId="121"/>
        <pc:sldMkLst>
          <pc:docMk/>
          <pc:sldMk cId="0" sldId="300"/>
        </pc:sldMkLst>
        <pc:spChg chg="mod">
          <ac:chgData name="Laura Black" userId="2dfbc4d3-dc0e-444c-ab23-879dd108f778" providerId="ADAL" clId="{1855C47A-100A-2443-8514-B2E0D67E317C}" dt="2025-11-19T08:29:32.493" v="20" actId="121"/>
          <ac:spMkLst>
            <pc:docMk/>
            <pc:sldMk cId="0" sldId="300"/>
            <ac:spMk id="25" creationId="{139FD82D-79BA-7E52-C6D6-43D0068E5FF4}"/>
          </ac:spMkLst>
        </pc:spChg>
      </pc:sldChg>
      <pc:sldChg chg="modSp mod">
        <pc:chgData name="Laura Black" userId="2dfbc4d3-dc0e-444c-ab23-879dd108f778" providerId="ADAL" clId="{1855C47A-100A-2443-8514-B2E0D67E317C}" dt="2025-11-19T08:29:43.107" v="22" actId="1076"/>
        <pc:sldMkLst>
          <pc:docMk/>
          <pc:sldMk cId="0" sldId="302"/>
        </pc:sldMkLst>
        <pc:spChg chg="mod">
          <ac:chgData name="Laura Black" userId="2dfbc4d3-dc0e-444c-ab23-879dd108f778" providerId="ADAL" clId="{1855C47A-100A-2443-8514-B2E0D67E317C}" dt="2025-11-19T08:29:43.107" v="22" actId="1076"/>
          <ac:spMkLst>
            <pc:docMk/>
            <pc:sldMk cId="0" sldId="302"/>
            <ac:spMk id="22" creationId="{61E4B46E-E249-5518-197B-6B9628E6B5DD}"/>
          </ac:spMkLst>
        </pc:spChg>
        <pc:spChg chg="mod">
          <ac:chgData name="Laura Black" userId="2dfbc4d3-dc0e-444c-ab23-879dd108f778" providerId="ADAL" clId="{1855C47A-100A-2443-8514-B2E0D67E317C}" dt="2025-11-19T08:29:37.113" v="21" actId="121"/>
          <ac:spMkLst>
            <pc:docMk/>
            <pc:sldMk cId="0" sldId="302"/>
            <ac:spMk id="26" creationId="{5A2EB875-062A-280A-2DAB-6CF582290A92}"/>
          </ac:spMkLst>
        </pc:spChg>
      </pc:sldChg>
      <pc:sldChg chg="modSp mod">
        <pc:chgData name="Laura Black" userId="2dfbc4d3-dc0e-444c-ab23-879dd108f778" providerId="ADAL" clId="{1855C47A-100A-2443-8514-B2E0D67E317C}" dt="2025-11-19T08:30:06.132" v="23" actId="121"/>
        <pc:sldMkLst>
          <pc:docMk/>
          <pc:sldMk cId="0" sldId="304"/>
        </pc:sldMkLst>
        <pc:spChg chg="mod">
          <ac:chgData name="Laura Black" userId="2dfbc4d3-dc0e-444c-ab23-879dd108f778" providerId="ADAL" clId="{1855C47A-100A-2443-8514-B2E0D67E317C}" dt="2025-11-19T08:30:06.132" v="23" actId="121"/>
          <ac:spMkLst>
            <pc:docMk/>
            <pc:sldMk cId="0" sldId="304"/>
            <ac:spMk id="26" creationId="{7E65116C-F320-1A57-4D0A-A526EEA6BEB3}"/>
          </ac:spMkLst>
        </pc:spChg>
      </pc:sldChg>
      <pc:sldChg chg="modSp mod">
        <pc:chgData name="Laura Black" userId="2dfbc4d3-dc0e-444c-ab23-879dd108f778" providerId="ADAL" clId="{1855C47A-100A-2443-8514-B2E0D67E317C}" dt="2025-11-19T08:30:19.360" v="26" actId="1037"/>
        <pc:sldMkLst>
          <pc:docMk/>
          <pc:sldMk cId="0" sldId="306"/>
        </pc:sldMkLst>
        <pc:spChg chg="mod">
          <ac:chgData name="Laura Black" userId="2dfbc4d3-dc0e-444c-ab23-879dd108f778" providerId="ADAL" clId="{1855C47A-100A-2443-8514-B2E0D67E317C}" dt="2025-11-19T08:30:19.360" v="26" actId="1037"/>
          <ac:spMkLst>
            <pc:docMk/>
            <pc:sldMk cId="0" sldId="306"/>
            <ac:spMk id="22" creationId="{787BADCE-28BE-F71F-0433-6AEADBA0AA74}"/>
          </ac:spMkLst>
        </pc:spChg>
        <pc:spChg chg="mod">
          <ac:chgData name="Laura Black" userId="2dfbc4d3-dc0e-444c-ab23-879dd108f778" providerId="ADAL" clId="{1855C47A-100A-2443-8514-B2E0D67E317C}" dt="2025-11-19T08:30:11.987" v="24" actId="121"/>
          <ac:spMkLst>
            <pc:docMk/>
            <pc:sldMk cId="0" sldId="306"/>
            <ac:spMk id="26" creationId="{8B22629C-A150-5F42-E84D-A0C4F6477906}"/>
          </ac:spMkLst>
        </pc:spChg>
      </pc:sldChg>
      <pc:sldChg chg="modSp mod">
        <pc:chgData name="Laura Black" userId="2dfbc4d3-dc0e-444c-ab23-879dd108f778" providerId="ADAL" clId="{1855C47A-100A-2443-8514-B2E0D67E317C}" dt="2025-11-19T08:30:24.923" v="27" actId="121"/>
        <pc:sldMkLst>
          <pc:docMk/>
          <pc:sldMk cId="0" sldId="308"/>
        </pc:sldMkLst>
        <pc:spChg chg="mod">
          <ac:chgData name="Laura Black" userId="2dfbc4d3-dc0e-444c-ab23-879dd108f778" providerId="ADAL" clId="{1855C47A-100A-2443-8514-B2E0D67E317C}" dt="2025-11-19T08:30:24.923" v="27" actId="121"/>
          <ac:spMkLst>
            <pc:docMk/>
            <pc:sldMk cId="0" sldId="308"/>
            <ac:spMk id="31" creationId="{C2CFBD67-998C-848B-33D8-0573A99552FD}"/>
          </ac:spMkLst>
        </pc:spChg>
      </pc:sldChg>
      <pc:sldChg chg="modSp mod">
        <pc:chgData name="Laura Black" userId="2dfbc4d3-dc0e-444c-ab23-879dd108f778" providerId="ADAL" clId="{1855C47A-100A-2443-8514-B2E0D67E317C}" dt="2025-11-19T08:30:30.219" v="28" actId="121"/>
        <pc:sldMkLst>
          <pc:docMk/>
          <pc:sldMk cId="0" sldId="310"/>
        </pc:sldMkLst>
        <pc:spChg chg="mod">
          <ac:chgData name="Laura Black" userId="2dfbc4d3-dc0e-444c-ab23-879dd108f778" providerId="ADAL" clId="{1855C47A-100A-2443-8514-B2E0D67E317C}" dt="2025-11-19T08:30:30.219" v="28" actId="121"/>
          <ac:spMkLst>
            <pc:docMk/>
            <pc:sldMk cId="0" sldId="310"/>
            <ac:spMk id="30" creationId="{B4030E5C-4739-C5AA-9073-1803ABE2ECB4}"/>
          </ac:spMkLst>
        </pc:spChg>
      </pc:sldChg>
      <pc:sldChg chg="modSp mod">
        <pc:chgData name="Laura Black" userId="2dfbc4d3-dc0e-444c-ab23-879dd108f778" providerId="ADAL" clId="{1855C47A-100A-2443-8514-B2E0D67E317C}" dt="2025-11-19T08:30:37.218" v="30" actId="121"/>
        <pc:sldMkLst>
          <pc:docMk/>
          <pc:sldMk cId="0" sldId="312"/>
        </pc:sldMkLst>
        <pc:spChg chg="mod">
          <ac:chgData name="Laura Black" userId="2dfbc4d3-dc0e-444c-ab23-879dd108f778" providerId="ADAL" clId="{1855C47A-100A-2443-8514-B2E0D67E317C}" dt="2025-11-19T08:30:37.218" v="30" actId="121"/>
          <ac:spMkLst>
            <pc:docMk/>
            <pc:sldMk cId="0" sldId="312"/>
            <ac:spMk id="31" creationId="{5F97C06C-98EB-13BB-22FC-2300A720EB84}"/>
          </ac:spMkLst>
        </pc:spChg>
      </pc:sldChg>
      <pc:sldChg chg="modSp mod">
        <pc:chgData name="Laura Black" userId="2dfbc4d3-dc0e-444c-ab23-879dd108f778" providerId="ADAL" clId="{1855C47A-100A-2443-8514-B2E0D67E317C}" dt="2025-11-19T08:30:59.584" v="31" actId="121"/>
        <pc:sldMkLst>
          <pc:docMk/>
          <pc:sldMk cId="0" sldId="314"/>
        </pc:sldMkLst>
        <pc:spChg chg="mod">
          <ac:chgData name="Laura Black" userId="2dfbc4d3-dc0e-444c-ab23-879dd108f778" providerId="ADAL" clId="{1855C47A-100A-2443-8514-B2E0D67E317C}" dt="2025-11-19T08:30:59.584" v="31" actId="121"/>
          <ac:spMkLst>
            <pc:docMk/>
            <pc:sldMk cId="0" sldId="314"/>
            <ac:spMk id="31" creationId="{41FC1B32-5994-ED5A-4334-FAC1D3F71A8E}"/>
          </ac:spMkLst>
        </pc:spChg>
      </pc:sldChg>
      <pc:sldChg chg="modSp mod">
        <pc:chgData name="Laura Black" userId="2dfbc4d3-dc0e-444c-ab23-879dd108f778" providerId="ADAL" clId="{1855C47A-100A-2443-8514-B2E0D67E317C}" dt="2025-11-19T08:31:05.577" v="32" actId="121"/>
        <pc:sldMkLst>
          <pc:docMk/>
          <pc:sldMk cId="0" sldId="316"/>
        </pc:sldMkLst>
        <pc:spChg chg="mod">
          <ac:chgData name="Laura Black" userId="2dfbc4d3-dc0e-444c-ab23-879dd108f778" providerId="ADAL" clId="{1855C47A-100A-2443-8514-B2E0D67E317C}" dt="2025-11-19T08:31:05.577" v="32" actId="121"/>
          <ac:spMkLst>
            <pc:docMk/>
            <pc:sldMk cId="0" sldId="316"/>
            <ac:spMk id="54" creationId="{845F916C-9F43-305A-E025-EFCFB6C03B6A}"/>
          </ac:spMkLst>
        </pc:spChg>
      </pc:sldChg>
    </pc:docChg>
  </pc:docChgLst>
  <pc:docChgLst>
    <pc:chgData name="Laura Black" userId="S::laura.black@daisyeducationuk.com::2dfbc4d3-dc0e-444c-ab23-879dd108f778" providerId="AD" clId="Web-{C4F8D9E3-D124-4A76-7809-9C46DA13B0DD}"/>
    <pc:docChg chg="modSld">
      <pc:chgData name="Laura Black" userId="S::laura.black@daisyeducationuk.com::2dfbc4d3-dc0e-444c-ab23-879dd108f778" providerId="AD" clId="Web-{C4F8D9E3-D124-4A76-7809-9C46DA13B0DD}" dt="2025-11-21T15:40:16.069" v="3" actId="14100"/>
      <pc:docMkLst>
        <pc:docMk/>
      </pc:docMkLst>
      <pc:sldChg chg="modSp">
        <pc:chgData name="Laura Black" userId="S::laura.black@daisyeducationuk.com::2dfbc4d3-dc0e-444c-ab23-879dd108f778" providerId="AD" clId="Web-{C4F8D9E3-D124-4A76-7809-9C46DA13B0DD}" dt="2025-11-21T15:40:16.069" v="3" actId="14100"/>
        <pc:sldMkLst>
          <pc:docMk/>
          <pc:sldMk cId="0" sldId="296"/>
        </pc:sldMkLst>
        <pc:spChg chg="ord">
          <ac:chgData name="Laura Black" userId="S::laura.black@daisyeducationuk.com::2dfbc4d3-dc0e-444c-ab23-879dd108f778" providerId="AD" clId="Web-{C4F8D9E3-D124-4A76-7809-9C46DA13B0DD}" dt="2025-11-21T15:39:55.725" v="0"/>
          <ac:spMkLst>
            <pc:docMk/>
            <pc:sldMk cId="0" sldId="296"/>
            <ac:spMk id="19" creationId="{00000000-0000-0000-0000-000000000000}"/>
          </ac:spMkLst>
        </pc:spChg>
        <pc:spChg chg="mod">
          <ac:chgData name="Laura Black" userId="S::laura.black@daisyeducationuk.com::2dfbc4d3-dc0e-444c-ab23-879dd108f778" providerId="AD" clId="Web-{C4F8D9E3-D124-4A76-7809-9C46DA13B0DD}" dt="2025-11-21T15:40:13.209" v="2"/>
          <ac:spMkLst>
            <pc:docMk/>
            <pc:sldMk cId="0" sldId="296"/>
            <ac:spMk id="43" creationId="{F02D501C-724D-0C8B-FFFF-BC415E582E2A}"/>
          </ac:spMkLst>
        </pc:spChg>
        <pc:grpChg chg="mod">
          <ac:chgData name="Laura Black" userId="S::laura.black@daisyeducationuk.com::2dfbc4d3-dc0e-444c-ab23-879dd108f778" providerId="AD" clId="Web-{C4F8D9E3-D124-4A76-7809-9C46DA13B0DD}" dt="2025-11-21T15:40:16.069" v="3" actId="14100"/>
          <ac:grpSpMkLst>
            <pc:docMk/>
            <pc:sldMk cId="0" sldId="296"/>
            <ac:grpSpMk id="24" creationId="{00000000-0000-0000-0000-000000000000}"/>
          </ac:grpSpMkLst>
        </pc:grpChg>
      </pc:sldChg>
    </pc:docChg>
  </pc:docChgLst>
  <pc:docChgLst>
    <pc:chgData name="Laura Black" userId="S::laura.black@daisyeducationuk.com::2dfbc4d3-dc0e-444c-ab23-879dd108f778" providerId="AD" clId="Web-{4A3050D7-0038-E89F-1C00-7E0A7AC0B08D}"/>
    <pc:docChg chg="modSld">
      <pc:chgData name="Laura Black" userId="S::laura.black@daisyeducationuk.com::2dfbc4d3-dc0e-444c-ab23-879dd108f778" providerId="AD" clId="Web-{4A3050D7-0038-E89F-1C00-7E0A7AC0B08D}" dt="2025-11-24T08:25:46.289" v="3" actId="1076"/>
      <pc:docMkLst>
        <pc:docMk/>
      </pc:docMkLst>
      <pc:sldChg chg="modSp">
        <pc:chgData name="Laura Black" userId="S::laura.black@daisyeducationuk.com::2dfbc4d3-dc0e-444c-ab23-879dd108f778" providerId="AD" clId="Web-{4A3050D7-0038-E89F-1C00-7E0A7AC0B08D}" dt="2025-11-24T08:25:46.289" v="3" actId="1076"/>
        <pc:sldMkLst>
          <pc:docMk/>
          <pc:sldMk cId="0" sldId="296"/>
        </pc:sldMkLst>
        <pc:spChg chg="mod">
          <ac:chgData name="Laura Black" userId="S::laura.black@daisyeducationuk.com::2dfbc4d3-dc0e-444c-ab23-879dd108f778" providerId="AD" clId="Web-{4A3050D7-0038-E89F-1C00-7E0A7AC0B08D}" dt="2025-11-24T08:25:36.398" v="1" actId="20577"/>
          <ac:spMkLst>
            <pc:docMk/>
            <pc:sldMk cId="0" sldId="296"/>
            <ac:spMk id="43" creationId="{F02D501C-724D-0C8B-FFFF-BC415E582E2A}"/>
          </ac:spMkLst>
        </pc:spChg>
        <pc:grpChg chg="mod">
          <ac:chgData name="Laura Black" userId="S::laura.black@daisyeducationuk.com::2dfbc4d3-dc0e-444c-ab23-879dd108f778" providerId="AD" clId="Web-{4A3050D7-0038-E89F-1C00-7E0A7AC0B08D}" dt="2025-11-24T08:25:46.289" v="3" actId="1076"/>
          <ac:grpSpMkLst>
            <pc:docMk/>
            <pc:sldMk cId="0" sldId="296"/>
            <ac:grpSpMk id="24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blue and white rectangular frame&#10;&#10;Description automatically generated with medium confidence">
            <a:extLst>
              <a:ext uri="{FF2B5EF4-FFF2-40B4-BE49-F238E27FC236}">
                <a16:creationId xmlns:a16="http://schemas.microsoft.com/office/drawing/2014/main" id="{46056D6F-92B3-C06B-50E0-AF60DCFF72B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"/>
            <a:ext cx="18289282" cy="103064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rectangular with colorful circles and text&#10;&#10;Description automatically generated with medium confidence">
            <a:extLst>
              <a:ext uri="{FF2B5EF4-FFF2-40B4-BE49-F238E27FC236}">
                <a16:creationId xmlns:a16="http://schemas.microsoft.com/office/drawing/2014/main" id="{26B858F3-5E8F-C333-ED04-046A70DC4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"/>
            <a:ext cx="18321996" cy="102679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A5C101D3-DC04-DE74-2687-03C7ED675BA8}"/>
              </a:ext>
            </a:extLst>
          </p:cNvPr>
          <p:cNvSpPr txBox="1"/>
          <p:nvPr/>
        </p:nvSpPr>
        <p:spPr>
          <a:xfrm>
            <a:off x="1250253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5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DD838B97-DD37-8882-537B-B228BC07E94D}"/>
              </a:ext>
            </a:extLst>
          </p:cNvPr>
          <p:cNvSpPr txBox="1"/>
          <p:nvPr/>
        </p:nvSpPr>
        <p:spPr>
          <a:xfrm>
            <a:off x="1250253" y="2781300"/>
            <a:ext cx="17338569" cy="573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12, 16, 20, 24, 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</a:t>
            </a:r>
            <a:endParaRPr lang="en-US" sz="4400">
              <a:solidFill>
                <a:srgbClr val="E51B83"/>
              </a:solidFill>
              <a:latin typeface="Source Sans Pro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801 + 100 =         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2. Add 1 hundred to the 8 hundreds.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50 + 25 + 25 =  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3. Add 25 and 25, then add 50.</a:t>
            </a:r>
            <a:endParaRPr lang="en-US" sz="4442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What is the value of the 6 in this number? 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6</a:t>
            </a: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82.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Write this number in words: 371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04C163C4-17D3-4C8E-7814-7CC435A3105E}"/>
              </a:ext>
            </a:extLst>
          </p:cNvPr>
          <p:cNvSpPr txBox="1"/>
          <p:nvPr/>
        </p:nvSpPr>
        <p:spPr>
          <a:xfrm>
            <a:off x="1682901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5 -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08E24271-847B-70E0-E6B0-78C3B3FBAF7F}"/>
              </a:ext>
            </a:extLst>
          </p:cNvPr>
          <p:cNvSpPr txBox="1"/>
          <p:nvPr/>
        </p:nvSpPr>
        <p:spPr>
          <a:xfrm>
            <a:off x="1250253" y="2657493"/>
            <a:ext cx="16009047" cy="6154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97890" lvl="1" indent="-448945" algn="l">
              <a:lnSpc>
                <a:spcPts val="8569"/>
              </a:lnSpc>
              <a:buAutoNum type="arabicPeriod"/>
            </a:pPr>
            <a:r>
              <a:rPr lang="en-US" sz="415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12, 16, 20, 24, </a:t>
            </a:r>
            <a:r>
              <a:rPr lang="en-US" sz="4159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28</a:t>
            </a:r>
            <a:endParaRPr lang="en-US"/>
          </a:p>
          <a:p>
            <a:pPr marL="897890" lvl="1" indent="-448945" algn="l">
              <a:lnSpc>
                <a:spcPts val="8569"/>
              </a:lnSpc>
              <a:buAutoNum type="arabicPeriod"/>
            </a:pPr>
            <a:r>
              <a:rPr lang="en-US" sz="415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801 + 100 = </a:t>
            </a:r>
            <a:r>
              <a:rPr lang="en-US" sz="4159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901</a:t>
            </a:r>
            <a:endParaRPr lang="en-US" sz="4159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97890" lvl="1" indent="-448945" algn="l">
              <a:lnSpc>
                <a:spcPts val="8569"/>
              </a:lnSpc>
              <a:buAutoNum type="arabicPeriod"/>
            </a:pPr>
            <a:r>
              <a:rPr lang="en-US" sz="41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50 + 25 + 25 = </a:t>
            </a:r>
            <a:r>
              <a:rPr lang="en-US" sz="415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100</a:t>
            </a:r>
            <a:endParaRPr lang="en-US" sz="4150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97890" lvl="1" indent="-448945">
              <a:lnSpc>
                <a:spcPts val="8569"/>
              </a:lnSpc>
              <a:buAutoNum type="arabicPeriod"/>
            </a:pPr>
            <a:r>
              <a:rPr lang="en-US" sz="41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What is the value of the 6 in this number? </a:t>
            </a:r>
            <a:r>
              <a:rPr lang="en-US" sz="41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6</a:t>
            </a:r>
            <a:r>
              <a:rPr lang="en-US" sz="41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82.  </a:t>
            </a:r>
            <a:r>
              <a:rPr lang="en-US" sz="41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600</a:t>
            </a:r>
            <a:endParaRPr lang="en-US" sz="4150" b="1" dirty="0">
              <a:solidFill>
                <a:srgbClr val="E51B83"/>
              </a:solidFill>
              <a:latin typeface="Source Sans Pro"/>
              <a:ea typeface="Poppins Bold"/>
              <a:cs typeface="Poppins Bold"/>
            </a:endParaRPr>
          </a:p>
          <a:p>
            <a:pPr marL="897890" lvl="1" indent="-448945">
              <a:lnSpc>
                <a:spcPts val="8569"/>
              </a:lnSpc>
              <a:buAutoNum type="arabicPeriod"/>
            </a:pPr>
            <a:r>
              <a:rPr lang="en-US" sz="41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Write this number in words: 371</a:t>
            </a:r>
            <a:endParaRPr lang="en-US" sz="41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algn="l"/>
            <a:r>
              <a:rPr lang="en-US" sz="4159" b="1" dirty="0">
                <a:solidFill>
                  <a:srgbClr val="28AFA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    </a:t>
            </a:r>
            <a:r>
              <a:rPr lang="en-US" sz="4159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Three hundred and seventy-one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7">
            <a:extLst>
              <a:ext uri="{FF2B5EF4-FFF2-40B4-BE49-F238E27FC236}">
                <a16:creationId xmlns:a16="http://schemas.microsoft.com/office/drawing/2014/main" id="{97BC5EA1-F85C-960E-E577-BC277D5313A7}"/>
              </a:ext>
            </a:extLst>
          </p:cNvPr>
          <p:cNvSpPr txBox="1"/>
          <p:nvPr/>
        </p:nvSpPr>
        <p:spPr>
          <a:xfrm>
            <a:off x="157212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1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5A262047-AE73-C9C7-C520-EDE8F32D24B0}"/>
              </a:ext>
            </a:extLst>
          </p:cNvPr>
          <p:cNvSpPr txBox="1"/>
          <p:nvPr/>
        </p:nvSpPr>
        <p:spPr>
          <a:xfrm>
            <a:off x="1250253" y="2628918"/>
            <a:ext cx="5448246" cy="689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300 + 20 + 9 =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20 + 90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 x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16</a:t>
            </a: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½ of 20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50 +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100</a:t>
            </a: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9151"/>
              </a:lnSpc>
            </a:pP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A0D89684-49A0-E7C7-E78E-EC4308A3F090}"/>
              </a:ext>
            </a:extLst>
          </p:cNvPr>
          <p:cNvSpPr txBox="1"/>
          <p:nvPr/>
        </p:nvSpPr>
        <p:spPr>
          <a:xfrm>
            <a:off x="6977246" y="2781300"/>
            <a:ext cx="10060501" cy="9637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endParaRPr dirty="0">
              <a:solidFill>
                <a:srgbClr val="E51B83"/>
              </a:solidFill>
              <a:latin typeface="Source Sans Pro" panose="020B0503030403020204" pitchFamily="34" charset="0"/>
            </a:endParaRPr>
          </a:p>
          <a:p>
            <a:pPr algn="l">
              <a:lnSpc>
                <a:spcPts val="8239"/>
              </a:lnSpc>
            </a:pP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2. Use the known fact 2 + 9 to help.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8239"/>
              </a:lnSpc>
            </a:pP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8239"/>
              </a:lnSpc>
            </a:pP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4. 20 ÷ 2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5. 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Source Sans Pro"/>
                <a:cs typeface="Poppins"/>
                <a:sym typeface="Poppins"/>
              </a:rPr>
              <a:t>Count up in tens from 50 to 100 </a:t>
            </a:r>
            <a:endParaRPr lang="en-US" sz="4400" b="1" dirty="0">
              <a:solidFill>
                <a:srgbClr val="E51B83"/>
              </a:solidFill>
              <a:latin typeface="Source Sans Pro"/>
              <a:ea typeface="Source Sans Pro"/>
              <a:cs typeface="Poppins"/>
            </a:endParaRPr>
          </a:p>
          <a:p>
            <a:r>
              <a:rPr lang="en-US" sz="4400" b="1" dirty="0">
                <a:solidFill>
                  <a:srgbClr val="E51B83"/>
                </a:solidFill>
                <a:latin typeface="Source Sans Pro"/>
                <a:ea typeface="Source Sans Pro"/>
                <a:cs typeface="Poppins"/>
                <a:sym typeface="Poppins"/>
              </a:rPr>
              <a:t>or use the known fact 5 + _ = 10</a:t>
            </a:r>
            <a:endParaRPr lang="en-US" sz="4400">
              <a:latin typeface="Source Sans Pro"/>
              <a:ea typeface="Calibri"/>
              <a:cs typeface="Calibri"/>
            </a:endParaRPr>
          </a:p>
          <a:p>
            <a:pPr algn="l">
              <a:lnSpc>
                <a:spcPts val="8239"/>
              </a:lnSpc>
            </a:pPr>
            <a:endParaRPr lang="en-US" sz="4400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92F7B978-AB2D-C4EB-DDE6-D0FA815BD199}"/>
              </a:ext>
            </a:extLst>
          </p:cNvPr>
          <p:cNvSpPr txBox="1"/>
          <p:nvPr/>
        </p:nvSpPr>
        <p:spPr>
          <a:xfrm>
            <a:off x="157212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1 -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88CED91D-78E0-D242-4B09-20BCADC90ED1}"/>
              </a:ext>
            </a:extLst>
          </p:cNvPr>
          <p:cNvSpPr txBox="1"/>
          <p:nvPr/>
        </p:nvSpPr>
        <p:spPr>
          <a:xfrm>
            <a:off x="1250253" y="2628918"/>
            <a:ext cx="15267645" cy="689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300 + 20 + 9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329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20 + 90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110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 x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</a:t>
            </a:r>
            <a:r>
              <a:rPr lang="en-US" sz="4442" b="1" dirty="0">
                <a:solidFill>
                  <a:srgbClr val="28AFA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= 16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½ of 20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10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50 +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50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100</a:t>
            </a:r>
          </a:p>
          <a:p>
            <a:pPr algn="l">
              <a:lnSpc>
                <a:spcPts val="9151"/>
              </a:lnSpc>
            </a:pP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7">
            <a:extLst>
              <a:ext uri="{FF2B5EF4-FFF2-40B4-BE49-F238E27FC236}">
                <a16:creationId xmlns:a16="http://schemas.microsoft.com/office/drawing/2014/main" id="{57C8C033-7C11-2E0C-ED3F-FE376AB01E30}"/>
              </a:ext>
            </a:extLst>
          </p:cNvPr>
          <p:cNvSpPr txBox="1"/>
          <p:nvPr/>
        </p:nvSpPr>
        <p:spPr>
          <a:xfrm>
            <a:off x="1433022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2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05F9228A-6CB7-4C8A-7610-BE2FB479CD8E}"/>
              </a:ext>
            </a:extLst>
          </p:cNvPr>
          <p:cNvSpPr txBox="1"/>
          <p:nvPr/>
        </p:nvSpPr>
        <p:spPr>
          <a:xfrm>
            <a:off x="1250253" y="2628918"/>
            <a:ext cx="14907599" cy="689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800 + 50 + 1 =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70 + 60 =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 x 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</a:t>
            </a: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21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½ of 40 = 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60 +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100</a:t>
            </a: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9151"/>
              </a:lnSpc>
            </a:pP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2BD945F2-F1B1-8D5F-0B96-6EA2260E6378}"/>
              </a:ext>
            </a:extLst>
          </p:cNvPr>
          <p:cNvSpPr txBox="1"/>
          <p:nvPr/>
        </p:nvSpPr>
        <p:spPr>
          <a:xfrm>
            <a:off x="7109137" y="3162300"/>
            <a:ext cx="9444405" cy="9353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754"/>
              </a:lnSpc>
            </a:pPr>
            <a:endParaRPr dirty="0">
              <a:latin typeface="Source Sans Pro" panose="020B0503030403020204" pitchFamily="34" charset="0"/>
            </a:endParaRPr>
          </a:p>
          <a:p>
            <a:pPr algn="l">
              <a:lnSpc>
                <a:spcPts val="8142"/>
              </a:lnSpc>
            </a:pPr>
            <a:r>
              <a:rPr lang="en-US" sz="395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2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. Use the known fact 7 + 6 to help.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8142"/>
              </a:lnSpc>
            </a:pP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8142"/>
              </a:lnSpc>
            </a:pP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4. 40 ÷ 2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5. Count up in tens from 60 to 100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or use the known fact 6 + _ = 10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7754"/>
              </a:lnSpc>
            </a:pPr>
            <a:endParaRPr lang="en-US" sz="4400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7754"/>
              </a:lnSpc>
            </a:pPr>
            <a:endParaRPr lang="en-US" sz="3952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7754"/>
              </a:lnSpc>
            </a:pPr>
            <a:endParaRPr lang="en-US" sz="3952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7754"/>
              </a:lnSpc>
            </a:pPr>
            <a:endParaRPr lang="en-US" sz="3952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E384C48A-06B9-C3D7-2416-98D2DACBEA8B}"/>
              </a:ext>
            </a:extLst>
          </p:cNvPr>
          <p:cNvSpPr txBox="1"/>
          <p:nvPr/>
        </p:nvSpPr>
        <p:spPr>
          <a:xfrm>
            <a:off x="1676400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2 -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6579897F-E363-2252-26CE-C3898E77D860}"/>
              </a:ext>
            </a:extLst>
          </p:cNvPr>
          <p:cNvSpPr txBox="1"/>
          <p:nvPr/>
        </p:nvSpPr>
        <p:spPr>
          <a:xfrm>
            <a:off x="1250253" y="2628918"/>
            <a:ext cx="14907599" cy="689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800 + 50 + 1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851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70 + 60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130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7 x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21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½ of 40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20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60 +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40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100</a:t>
            </a:r>
          </a:p>
          <a:p>
            <a:pPr algn="l">
              <a:lnSpc>
                <a:spcPts val="9151"/>
              </a:lnSpc>
            </a:pP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7">
            <a:extLst>
              <a:ext uri="{FF2B5EF4-FFF2-40B4-BE49-F238E27FC236}">
                <a16:creationId xmlns:a16="http://schemas.microsoft.com/office/drawing/2014/main" id="{6ED56377-BFE2-98F5-4333-788A2843E6D4}"/>
              </a:ext>
            </a:extLst>
          </p:cNvPr>
          <p:cNvSpPr txBox="1"/>
          <p:nvPr/>
        </p:nvSpPr>
        <p:spPr>
          <a:xfrm>
            <a:off x="157212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3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D5950D61-D253-0488-A41A-41AF39E7CF90}"/>
              </a:ext>
            </a:extLst>
          </p:cNvPr>
          <p:cNvSpPr txBox="1"/>
          <p:nvPr/>
        </p:nvSpPr>
        <p:spPr>
          <a:xfrm>
            <a:off x="1250253" y="2628918"/>
            <a:ext cx="15110075" cy="689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500 + 60 + 3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60 + 80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 x 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</a:t>
            </a: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18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½ of 60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20 +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100</a:t>
            </a: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9151"/>
              </a:lnSpc>
            </a:pP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3A469259-875E-4322-604A-1C9715739D29}"/>
              </a:ext>
            </a:extLst>
          </p:cNvPr>
          <p:cNvSpPr txBox="1"/>
          <p:nvPr/>
        </p:nvSpPr>
        <p:spPr>
          <a:xfrm>
            <a:off x="6678775" y="2994248"/>
            <a:ext cx="9479077" cy="9392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63"/>
              </a:lnSpc>
            </a:pPr>
            <a:endParaRPr dirty="0">
              <a:solidFill>
                <a:srgbClr val="E51B83"/>
              </a:solidFill>
              <a:latin typeface="Source Sans Pro" panose="020B0503030403020204" pitchFamily="34" charset="0"/>
            </a:endParaRPr>
          </a:p>
          <a:p>
            <a:pPr algn="l">
              <a:lnSpc>
                <a:spcPts val="8151"/>
              </a:lnSpc>
            </a:pP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2. Use the known fact 6 + 8 to help.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8151"/>
              </a:lnSpc>
            </a:pP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8151"/>
              </a:lnSpc>
            </a:pP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4. 60 ÷ 2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5. Count up in tens from 20 to 100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or use the known fact 2 + _ = 10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7763"/>
              </a:lnSpc>
            </a:pPr>
            <a:endParaRPr lang="en-US" sz="3957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7763"/>
              </a:lnSpc>
            </a:pPr>
            <a:endParaRPr lang="en-US" sz="3957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7763"/>
              </a:lnSpc>
            </a:pPr>
            <a:endParaRPr lang="en-US" sz="3957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7763"/>
              </a:lnSpc>
            </a:pPr>
            <a:endParaRPr lang="en-US" sz="3957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56EDED3A-6B68-10B3-62E6-5C9AE87E530F}"/>
              </a:ext>
            </a:extLst>
          </p:cNvPr>
          <p:cNvSpPr txBox="1"/>
          <p:nvPr/>
        </p:nvSpPr>
        <p:spPr>
          <a:xfrm>
            <a:off x="1676400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3 -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FFD888B2-1AE5-3AAA-B64B-49DC338BFF20}"/>
              </a:ext>
            </a:extLst>
          </p:cNvPr>
          <p:cNvSpPr txBox="1"/>
          <p:nvPr/>
        </p:nvSpPr>
        <p:spPr>
          <a:xfrm>
            <a:off x="1295400" y="2857500"/>
            <a:ext cx="15110075" cy="689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500 + 60 + 3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563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60 + 80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140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 x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18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½ of 60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30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20 +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80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= 100</a:t>
            </a:r>
          </a:p>
          <a:p>
            <a:pPr algn="l">
              <a:lnSpc>
                <a:spcPts val="9151"/>
              </a:lnSpc>
            </a:pP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7">
            <a:extLst>
              <a:ext uri="{FF2B5EF4-FFF2-40B4-BE49-F238E27FC236}">
                <a16:creationId xmlns:a16="http://schemas.microsoft.com/office/drawing/2014/main" id="{0CE89ED3-3ED0-02D6-5E31-DA3C9FA83816}"/>
              </a:ext>
            </a:extLst>
          </p:cNvPr>
          <p:cNvSpPr txBox="1"/>
          <p:nvPr/>
        </p:nvSpPr>
        <p:spPr>
          <a:xfrm>
            <a:off x="157212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4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9A8D491D-6183-938E-32A9-54634A2311F4}"/>
              </a:ext>
            </a:extLst>
          </p:cNvPr>
          <p:cNvSpPr txBox="1"/>
          <p:nvPr/>
        </p:nvSpPr>
        <p:spPr>
          <a:xfrm>
            <a:off x="1250253" y="2628918"/>
            <a:ext cx="5453268" cy="689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900 + 20 + 0 = </a:t>
            </a:r>
            <a:endParaRPr lang="en-US" sz="4400">
              <a:latin typeface="Source Sans Pro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30 + 90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 x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40</a:t>
            </a: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½ of 80 =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65 +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100</a:t>
            </a: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9151"/>
              </a:lnSpc>
            </a:pP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62660D97-5C25-8C74-7C58-A9E029E4B1C2}"/>
              </a:ext>
            </a:extLst>
          </p:cNvPr>
          <p:cNvSpPr txBox="1"/>
          <p:nvPr/>
        </p:nvSpPr>
        <p:spPr>
          <a:xfrm>
            <a:off x="6964069" y="2911235"/>
            <a:ext cx="9193782" cy="9767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30"/>
              </a:lnSpc>
            </a:pPr>
            <a:endParaRPr dirty="0">
              <a:solidFill>
                <a:srgbClr val="E51B83"/>
              </a:solidFill>
              <a:latin typeface="Source Sans Pro" panose="020B0503030403020204" pitchFamily="34" charset="0"/>
            </a:endParaRPr>
          </a:p>
          <a:p>
            <a:pPr algn="l">
              <a:lnSpc>
                <a:spcPts val="7906"/>
              </a:lnSpc>
            </a:pP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2. Use the known fact 3 + 9 to help.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7906"/>
              </a:lnSpc>
            </a:pP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7906"/>
              </a:lnSpc>
            </a:pP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4. 40 ÷ 2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/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5. Count from 65 to 70 and then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in tens from 70 to 100. 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7530"/>
              </a:lnSpc>
            </a:pPr>
            <a:endParaRPr lang="en-US" sz="3838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7530"/>
              </a:lnSpc>
            </a:pPr>
            <a:endParaRPr lang="en-US" sz="3838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7530"/>
              </a:lnSpc>
            </a:pPr>
            <a:endParaRPr lang="en-US" sz="3838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7530"/>
              </a:lnSpc>
            </a:pPr>
            <a:endParaRPr lang="en-US" sz="3838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BCF5DA13-B5C2-C370-9F91-2598759D8230}"/>
              </a:ext>
            </a:extLst>
          </p:cNvPr>
          <p:cNvSpPr txBox="1"/>
          <p:nvPr/>
        </p:nvSpPr>
        <p:spPr>
          <a:xfrm>
            <a:off x="1828800" y="12573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4 -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1DE11FE5-C8EA-3033-DDAA-124CAD52456E}"/>
              </a:ext>
            </a:extLst>
          </p:cNvPr>
          <p:cNvSpPr txBox="1"/>
          <p:nvPr/>
        </p:nvSpPr>
        <p:spPr>
          <a:xfrm>
            <a:off x="1295400" y="2857500"/>
            <a:ext cx="17338569" cy="689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900 + 20 + 0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920</a:t>
            </a:r>
            <a:endParaRPr lang="en-US"/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30 + 90 = 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 Bold"/>
                <a:sym typeface="Poppins Bold"/>
              </a:rPr>
              <a:t>120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 x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= 40</a:t>
            </a: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½ of 80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40</a:t>
            </a:r>
            <a:endParaRPr lang="en-US" sz="4442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65 +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35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100</a:t>
            </a: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9151"/>
              </a:lnSpc>
            </a:pP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7">
            <a:extLst>
              <a:ext uri="{FF2B5EF4-FFF2-40B4-BE49-F238E27FC236}">
                <a16:creationId xmlns:a16="http://schemas.microsoft.com/office/drawing/2014/main" id="{F68A8A04-02A3-05F4-C1FB-C7BD688015FC}"/>
              </a:ext>
            </a:extLst>
          </p:cNvPr>
          <p:cNvSpPr txBox="1"/>
          <p:nvPr/>
        </p:nvSpPr>
        <p:spPr>
          <a:xfrm>
            <a:off x="1371600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1</a:t>
            </a: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6E7FA212-E80A-F673-470A-A51876F94CB1}"/>
              </a:ext>
            </a:extLst>
          </p:cNvPr>
          <p:cNvSpPr txBox="1"/>
          <p:nvPr/>
        </p:nvSpPr>
        <p:spPr>
          <a:xfrm>
            <a:off x="1104204" y="2568324"/>
            <a:ext cx="16315745" cy="573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3, 6, 9, 12,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endParaRPr lang="en-US"/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507 + 100 =</a:t>
            </a:r>
            <a:r>
              <a:rPr lang="en-US" sz="4400" b="1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       2. Add 1 hundred to the 5 hundreds.</a:t>
            </a:r>
            <a:endParaRPr lang="en-US" sz="4400" b="1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30 + 30 + 30 =          </a:t>
            </a:r>
            <a:r>
              <a:rPr lang="en-US" sz="4400" b="1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3. Use the known fact 3 + 3 + 3.</a:t>
            </a:r>
            <a:endParaRPr lang="en-US" sz="4400" b="1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What is the value of the 3 in this number? 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3</a:t>
            </a: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89.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Write this number in words: 423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7">
            <a:extLst>
              <a:ext uri="{FF2B5EF4-FFF2-40B4-BE49-F238E27FC236}">
                <a16:creationId xmlns:a16="http://schemas.microsoft.com/office/drawing/2014/main" id="{B4EC251E-A252-F848-B135-4112A146ED08}"/>
              </a:ext>
            </a:extLst>
          </p:cNvPr>
          <p:cNvSpPr txBox="1"/>
          <p:nvPr/>
        </p:nvSpPr>
        <p:spPr>
          <a:xfrm>
            <a:off x="1250254" y="1291978"/>
            <a:ext cx="15851854" cy="1162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5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D6A71A9B-BBEA-4907-E789-65B02187C2A8}"/>
              </a:ext>
            </a:extLst>
          </p:cNvPr>
          <p:cNvSpPr txBox="1"/>
          <p:nvPr/>
        </p:nvSpPr>
        <p:spPr>
          <a:xfrm>
            <a:off x="1250253" y="2628918"/>
            <a:ext cx="5709523" cy="6992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2820" lvl="1" indent="-486410" algn="l">
              <a:lnSpc>
                <a:spcPts val="9286"/>
              </a:lnSpc>
              <a:buAutoNum type="arabicPeriod"/>
            </a:pPr>
            <a:r>
              <a:rPr lang="en-US" sz="45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700 + 0 + 2 =</a:t>
            </a:r>
            <a:endParaRPr lang="en-US" sz="48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72820" lvl="1" indent="-486410" algn="l">
              <a:lnSpc>
                <a:spcPts val="9286"/>
              </a:lnSpc>
              <a:buAutoNum type="arabicPeriod"/>
            </a:pPr>
            <a:r>
              <a:rPr lang="en-US" sz="45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70 + 80 =</a:t>
            </a:r>
            <a:endParaRPr lang="en-US" sz="45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72820" lvl="1" indent="-486410" algn="l">
              <a:lnSpc>
                <a:spcPts val="9286"/>
              </a:lnSpc>
              <a:buAutoNum type="arabicPeriod"/>
            </a:pPr>
            <a:r>
              <a:rPr lang="en-US" sz="45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 x </a:t>
            </a:r>
            <a:r>
              <a:rPr lang="en-US" sz="48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</a:t>
            </a:r>
            <a:r>
              <a:rPr lang="en-US" sz="45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24</a:t>
            </a:r>
            <a:endParaRPr lang="en-US" sz="45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72820" lvl="1" indent="-486410" algn="l">
              <a:lnSpc>
                <a:spcPts val="9286"/>
              </a:lnSpc>
              <a:buAutoNum type="arabicPeriod"/>
            </a:pPr>
            <a:r>
              <a:rPr lang="en-US" sz="45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½ of 30 =</a:t>
            </a:r>
            <a:endParaRPr lang="en-US" sz="48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72820" lvl="1" indent="-486410" algn="l">
              <a:lnSpc>
                <a:spcPts val="9286"/>
              </a:lnSpc>
              <a:buAutoNum type="arabicPeriod"/>
            </a:pPr>
            <a:r>
              <a:rPr lang="en-US" sz="4508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45 + </a:t>
            </a:r>
            <a:r>
              <a:rPr lang="en-US" sz="4800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r>
              <a:rPr lang="en-US" sz="4508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100</a:t>
            </a:r>
            <a:endParaRPr lang="en-US" sz="4508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9286"/>
              </a:lnSpc>
            </a:pPr>
            <a:endParaRPr lang="en-US" sz="4508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486118B3-E4BF-5EB2-86BD-692301EBA8AD}"/>
              </a:ext>
            </a:extLst>
          </p:cNvPr>
          <p:cNvSpPr txBox="1"/>
          <p:nvPr/>
        </p:nvSpPr>
        <p:spPr>
          <a:xfrm>
            <a:off x="6871352" y="2857500"/>
            <a:ext cx="10142332" cy="9929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54"/>
              </a:lnSpc>
            </a:pPr>
            <a:endParaRPr dirty="0">
              <a:latin typeface="Source Sans Pro" panose="020B0503030403020204" pitchFamily="34" charset="0"/>
            </a:endParaRPr>
          </a:p>
          <a:p>
            <a:pPr algn="l">
              <a:lnSpc>
                <a:spcPts val="8036"/>
              </a:lnSpc>
            </a:pP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2. Use the known fact 7 + 8 to help.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8036"/>
              </a:lnSpc>
            </a:pP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8036"/>
              </a:lnSpc>
            </a:pP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4. 30 ÷ 2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/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5. Count from 45 to 50 and then in tens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from 50 to 100. </a:t>
            </a:r>
            <a:endParaRPr lang="en-US" sz="4400"/>
          </a:p>
          <a:p>
            <a:pPr algn="l">
              <a:lnSpc>
                <a:spcPts val="7654"/>
              </a:lnSpc>
            </a:pPr>
            <a:endParaRPr lang="en-US" sz="3901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7654"/>
              </a:lnSpc>
            </a:pPr>
            <a:endParaRPr lang="en-US" sz="3901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7654"/>
              </a:lnSpc>
            </a:pPr>
            <a:endParaRPr lang="en-US" sz="3901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7654"/>
              </a:lnSpc>
            </a:pPr>
            <a:endParaRPr lang="en-US" sz="3901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F082FCCA-96C5-7ECB-D76E-258EA1CD7701}"/>
              </a:ext>
            </a:extLst>
          </p:cNvPr>
          <p:cNvSpPr txBox="1"/>
          <p:nvPr/>
        </p:nvSpPr>
        <p:spPr>
          <a:xfrm>
            <a:off x="1752600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5 -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89A708E4-C60E-AAD8-CF15-625828458CAB}"/>
              </a:ext>
            </a:extLst>
          </p:cNvPr>
          <p:cNvSpPr txBox="1"/>
          <p:nvPr/>
        </p:nvSpPr>
        <p:spPr>
          <a:xfrm>
            <a:off x="1250253" y="2628918"/>
            <a:ext cx="13610547" cy="7031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3300" lvl="1" indent="-486650" algn="l">
              <a:lnSpc>
                <a:spcPts val="9286"/>
              </a:lnSpc>
              <a:buAutoNum type="arabicPeriod"/>
            </a:pPr>
            <a:r>
              <a:rPr lang="en-US" sz="4508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700 + 0 + 2 = </a:t>
            </a:r>
            <a:r>
              <a:rPr lang="en-US" sz="4508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702</a:t>
            </a:r>
          </a:p>
          <a:p>
            <a:pPr marL="973300" lvl="1" indent="-486650" algn="l">
              <a:lnSpc>
                <a:spcPts val="9286"/>
              </a:lnSpc>
              <a:buAutoNum type="arabicPeriod"/>
            </a:pPr>
            <a:r>
              <a:rPr lang="en-US" sz="4508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70 + 80 = </a:t>
            </a:r>
            <a:r>
              <a:rPr lang="en-US" sz="4508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150</a:t>
            </a:r>
          </a:p>
          <a:p>
            <a:pPr marL="973300" lvl="1" indent="-486650" algn="l">
              <a:lnSpc>
                <a:spcPts val="9286"/>
              </a:lnSpc>
              <a:buAutoNum type="arabicPeriod"/>
            </a:pPr>
            <a:r>
              <a:rPr lang="en-US" sz="4508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 x </a:t>
            </a:r>
            <a:r>
              <a:rPr lang="en-US" sz="4508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</a:t>
            </a:r>
            <a:r>
              <a:rPr lang="en-US" sz="4508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24</a:t>
            </a:r>
          </a:p>
          <a:p>
            <a:pPr marL="973300" lvl="1" indent="-486650" algn="l">
              <a:lnSpc>
                <a:spcPts val="9286"/>
              </a:lnSpc>
              <a:buAutoNum type="arabicPeriod"/>
            </a:pPr>
            <a:r>
              <a:rPr lang="en-US" sz="4508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½ of 30 = </a:t>
            </a:r>
            <a:r>
              <a:rPr lang="en-US" sz="4508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15</a:t>
            </a:r>
          </a:p>
          <a:p>
            <a:pPr marL="973300" lvl="1" indent="-486650" algn="l">
              <a:lnSpc>
                <a:spcPts val="9286"/>
              </a:lnSpc>
              <a:buAutoNum type="arabicPeriod"/>
            </a:pPr>
            <a:r>
              <a:rPr lang="en-US" sz="4508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45 + </a:t>
            </a:r>
            <a:r>
              <a:rPr lang="en-US" sz="4508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55</a:t>
            </a:r>
            <a:r>
              <a:rPr lang="en-US" sz="4508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100</a:t>
            </a:r>
          </a:p>
          <a:p>
            <a:pPr algn="l">
              <a:lnSpc>
                <a:spcPts val="9286"/>
              </a:lnSpc>
            </a:pPr>
            <a:endParaRPr lang="en-US" sz="4508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7">
            <a:extLst>
              <a:ext uri="{FF2B5EF4-FFF2-40B4-BE49-F238E27FC236}">
                <a16:creationId xmlns:a16="http://schemas.microsoft.com/office/drawing/2014/main" id="{741815A2-1EDE-7036-033F-949260B28F46}"/>
              </a:ext>
            </a:extLst>
          </p:cNvPr>
          <p:cNvSpPr txBox="1"/>
          <p:nvPr/>
        </p:nvSpPr>
        <p:spPr>
          <a:xfrm>
            <a:off x="1572125" y="1144808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1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CFFBA7F9-A00F-FEA4-A7F6-632B7DD32282}"/>
              </a:ext>
            </a:extLst>
          </p:cNvPr>
          <p:cNvSpPr txBox="1"/>
          <p:nvPr/>
        </p:nvSpPr>
        <p:spPr>
          <a:xfrm>
            <a:off x="1250253" y="2628918"/>
            <a:ext cx="6106059" cy="573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340 +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400</a:t>
            </a:r>
            <a:endParaRPr lang="en-US"/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12 ÷ 4 =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9 + 35 = 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¼ of 8 =</a:t>
            </a:r>
            <a:endParaRPr lang="en-US" sz="4400" b="1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+       = </a:t>
            </a: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350D3C57-94CB-BCBF-5793-AAA0531EF3F8}"/>
              </a:ext>
            </a:extLst>
          </p:cNvPr>
          <p:cNvSpPr txBox="1"/>
          <p:nvPr/>
        </p:nvSpPr>
        <p:spPr>
          <a:xfrm>
            <a:off x="7054109" y="1984797"/>
            <a:ext cx="9183748" cy="5993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52"/>
              </a:lnSpc>
            </a:pPr>
            <a:endParaRPr dirty="0">
              <a:solidFill>
                <a:srgbClr val="E51B83"/>
              </a:solidFill>
              <a:latin typeface="Source Sans Pro" panose="020B0503030403020204" pitchFamily="34" charset="0"/>
            </a:endParaRPr>
          </a:p>
          <a:p>
            <a:pPr algn="l">
              <a:lnSpc>
                <a:spcPts val="7825"/>
              </a:lnSpc>
            </a:pP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1. Count in tens from 340 up to 400.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7825"/>
              </a:lnSpc>
            </a:pP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7825"/>
              </a:lnSpc>
            </a:pP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3. Calculate 35 + 10 then subtract 1.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/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4. Halve 8, find the answer and then halve it again.</a:t>
            </a:r>
            <a:endParaRPr lang="en-US" sz="4400" b="1" dirty="0">
              <a:solidFill>
                <a:srgbClr val="28AEAE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30ED48-882A-AD65-973D-EB9A520148BC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  <a:endParaRPr lang="en-US" sz="4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E72BD1-A2A8-10ED-676E-BC5E14B84F8F}"/>
              </a:ext>
            </a:extLst>
          </p:cNvPr>
          <p:cNvSpPr txBox="1"/>
          <p:nvPr/>
        </p:nvSpPr>
        <p:spPr>
          <a:xfrm>
            <a:off x="2559569" y="8184059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0275D18-C372-AF5D-9CF6-93797062611B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B282113-ED06-D86D-46E4-2925488A47A7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B1CC65-1DA1-0CEF-6EBC-5BE378882268}"/>
              </a:ext>
            </a:extLst>
          </p:cNvPr>
          <p:cNvSpPr txBox="1"/>
          <p:nvPr/>
        </p:nvSpPr>
        <p:spPr>
          <a:xfrm>
            <a:off x="3722046" y="8184059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53D922-FAA6-095D-3FFF-9E1EAE6DA697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7B2249A-7A38-3B52-DF8E-94446E637119}"/>
              </a:ext>
            </a:extLst>
          </p:cNvPr>
          <p:cNvSpPr txBox="1"/>
          <p:nvPr/>
        </p:nvSpPr>
        <p:spPr>
          <a:xfrm>
            <a:off x="4971801" y="8184059"/>
            <a:ext cx="6566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7572BB0-DDC3-7898-DDB0-6079FDA4071D}"/>
              </a:ext>
            </a:extLst>
          </p:cNvPr>
          <p:cNvCxnSpPr/>
          <p:nvPr/>
        </p:nvCxnSpPr>
        <p:spPr>
          <a:xfrm>
            <a:off x="4947630" y="81776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23">
            <a:extLst>
              <a:ext uri="{FF2B5EF4-FFF2-40B4-BE49-F238E27FC236}">
                <a16:creationId xmlns:a16="http://schemas.microsoft.com/office/drawing/2014/main" id="{1DFF9478-3FBB-372D-9B82-9E506C724A2A}"/>
              </a:ext>
            </a:extLst>
          </p:cNvPr>
          <p:cNvGrpSpPr/>
          <p:nvPr/>
        </p:nvGrpSpPr>
        <p:grpSpPr>
          <a:xfrm>
            <a:off x="4983886" y="7414734"/>
            <a:ext cx="632506" cy="655016"/>
            <a:chOff x="0" y="0"/>
            <a:chExt cx="166586" cy="172514"/>
          </a:xfrm>
          <a:solidFill>
            <a:srgbClr val="E51B83"/>
          </a:solidFill>
        </p:grpSpPr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0CFB9FEF-E76C-5976-2AB6-D1AD341734AB}"/>
                </a:ext>
              </a:extLst>
            </p:cNvPr>
            <p:cNvSpPr/>
            <p:nvPr/>
          </p:nvSpPr>
          <p:spPr>
            <a:xfrm>
              <a:off x="0" y="0"/>
              <a:ext cx="166586" cy="172514"/>
            </a:xfrm>
            <a:custGeom>
              <a:avLst/>
              <a:gdLst/>
              <a:ahLst/>
              <a:cxnLst/>
              <a:rect l="l" t="t" r="r" b="b"/>
              <a:pathLst>
                <a:path w="166586" h="172514">
                  <a:moveTo>
                    <a:pt x="0" y="0"/>
                  </a:moveTo>
                  <a:lnTo>
                    <a:pt x="166586" y="0"/>
                  </a:lnTo>
                  <a:lnTo>
                    <a:pt x="166586" y="172514"/>
                  </a:lnTo>
                  <a:lnTo>
                    <a:pt x="0" y="172514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>
                <a:solidFill>
                  <a:srgbClr val="E51B83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7" name="TextBox 25">
              <a:extLst>
                <a:ext uri="{FF2B5EF4-FFF2-40B4-BE49-F238E27FC236}">
                  <a16:creationId xmlns:a16="http://schemas.microsoft.com/office/drawing/2014/main" id="{E9258060-7C86-BC14-F3D8-9217D9071435}"/>
                </a:ext>
              </a:extLst>
            </p:cNvPr>
            <p:cNvSpPr txBox="1"/>
            <p:nvPr/>
          </p:nvSpPr>
          <p:spPr>
            <a:xfrm>
              <a:off x="0" y="-19050"/>
              <a:ext cx="166586" cy="1915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 dirty="0">
                <a:latin typeface="Source Sans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7">
            <a:extLst>
              <a:ext uri="{FF2B5EF4-FFF2-40B4-BE49-F238E27FC236}">
                <a16:creationId xmlns:a16="http://schemas.microsoft.com/office/drawing/2014/main" id="{E76A2AF4-CC7C-EEAD-FC33-6E6F20E7FA8C}"/>
              </a:ext>
            </a:extLst>
          </p:cNvPr>
          <p:cNvSpPr txBox="1"/>
          <p:nvPr/>
        </p:nvSpPr>
        <p:spPr>
          <a:xfrm>
            <a:off x="1676400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1 -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8" name="TextBox 18">
            <a:extLst>
              <a:ext uri="{FF2B5EF4-FFF2-40B4-BE49-F238E27FC236}">
                <a16:creationId xmlns:a16="http://schemas.microsoft.com/office/drawing/2014/main" id="{A6E8DB92-8CFC-98C1-ED29-8F3D57AB0E88}"/>
              </a:ext>
            </a:extLst>
          </p:cNvPr>
          <p:cNvSpPr txBox="1"/>
          <p:nvPr/>
        </p:nvSpPr>
        <p:spPr>
          <a:xfrm>
            <a:off x="1250253" y="2628918"/>
            <a:ext cx="6556260" cy="573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340 +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60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400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12 ÷ 4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9 + 35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44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¼ of 8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+        =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4D2330-E08F-4466-3850-30F661C36B8A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  <a:endParaRPr lang="en-US" sz="4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1F5FE81-39E7-DA8C-4C10-F411F9C1F10D}"/>
              </a:ext>
            </a:extLst>
          </p:cNvPr>
          <p:cNvSpPr txBox="1"/>
          <p:nvPr/>
        </p:nvSpPr>
        <p:spPr>
          <a:xfrm>
            <a:off x="2559569" y="8184059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FF54828-C1B1-90D8-A751-0281C821CC22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B8E336E-2627-CD4A-B5E8-DAB7530FC135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530044-07A8-1621-F937-0E45D2C86F10}"/>
              </a:ext>
            </a:extLst>
          </p:cNvPr>
          <p:cNvSpPr txBox="1"/>
          <p:nvPr/>
        </p:nvSpPr>
        <p:spPr>
          <a:xfrm>
            <a:off x="3722046" y="8184059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E583C4B-4460-3F26-9133-086ADD8D125B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FA6EFA9-B43C-E6D8-9BCB-525AACEBFD16}"/>
              </a:ext>
            </a:extLst>
          </p:cNvPr>
          <p:cNvSpPr txBox="1"/>
          <p:nvPr/>
        </p:nvSpPr>
        <p:spPr>
          <a:xfrm>
            <a:off x="4971801" y="8184059"/>
            <a:ext cx="656676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Poppins"/>
                <a:cs typeface="Poppins"/>
                <a:sym typeface="Poppins"/>
              </a:rPr>
              <a:t>8</a:t>
            </a:r>
            <a:endParaRPr lang="en-US" sz="4400" dirty="0">
              <a:latin typeface="Source Sans Pro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6B3BDB9-4902-1D88-65EF-9A8A4DD90449}"/>
              </a:ext>
            </a:extLst>
          </p:cNvPr>
          <p:cNvCxnSpPr/>
          <p:nvPr/>
        </p:nvCxnSpPr>
        <p:spPr>
          <a:xfrm>
            <a:off x="4947630" y="81776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2CDC612-5576-01D3-FDC2-0C0EB2FB930D}"/>
              </a:ext>
            </a:extLst>
          </p:cNvPr>
          <p:cNvSpPr txBox="1"/>
          <p:nvPr/>
        </p:nvSpPr>
        <p:spPr>
          <a:xfrm>
            <a:off x="4956904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</a:t>
            </a:r>
            <a:endParaRPr lang="en-US" sz="4400" dirty="0">
              <a:solidFill>
                <a:srgbClr val="E51B83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7">
            <a:extLst>
              <a:ext uri="{FF2B5EF4-FFF2-40B4-BE49-F238E27FC236}">
                <a16:creationId xmlns:a16="http://schemas.microsoft.com/office/drawing/2014/main" id="{DF5BF1B1-CEBA-C7F7-9678-C23E5A9F47B1}"/>
              </a:ext>
            </a:extLst>
          </p:cNvPr>
          <p:cNvSpPr txBox="1"/>
          <p:nvPr/>
        </p:nvSpPr>
        <p:spPr>
          <a:xfrm>
            <a:off x="990600" y="1238250"/>
            <a:ext cx="16230600" cy="1162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2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D285DA1E-804A-88CF-B8D5-DAC81B3F96B6}"/>
              </a:ext>
            </a:extLst>
          </p:cNvPr>
          <p:cNvSpPr txBox="1"/>
          <p:nvPr/>
        </p:nvSpPr>
        <p:spPr>
          <a:xfrm>
            <a:off x="1250253" y="2628918"/>
            <a:ext cx="5430758" cy="573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220 +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__ 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= 300</a:t>
            </a:r>
            <a:endParaRPr lang="en-US"/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9 ÷ 3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56 + 9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¼ of 12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+        = </a:t>
            </a: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D482387B-C6E9-F2FB-0940-C82371323DE7}"/>
              </a:ext>
            </a:extLst>
          </p:cNvPr>
          <p:cNvSpPr txBox="1"/>
          <p:nvPr/>
        </p:nvSpPr>
        <p:spPr>
          <a:xfrm>
            <a:off x="6474212" y="1780082"/>
            <a:ext cx="9662045" cy="10513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endParaRPr dirty="0">
              <a:solidFill>
                <a:srgbClr val="E51B83"/>
              </a:solidFill>
              <a:latin typeface="Source Sans Pro" panose="020B0503030403020204" pitchFamily="34" charset="0"/>
            </a:endParaRPr>
          </a:p>
          <a:p>
            <a:pPr algn="l">
              <a:lnSpc>
                <a:spcPts val="8651"/>
              </a:lnSpc>
            </a:pP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1. Count in tens from 220 up to 300.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8651"/>
              </a:lnSpc>
            </a:pP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8651"/>
              </a:lnSpc>
            </a:pP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3. Calculate 56 + 10 then subtract 1.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/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4. Halve 12, find the answer and then halve it again.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8239"/>
              </a:lnSpc>
            </a:pPr>
            <a:endParaRPr lang="en-US" sz="4400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8239"/>
              </a:lnSpc>
            </a:pPr>
            <a:endParaRPr lang="en-US" sz="4199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8239"/>
              </a:lnSpc>
            </a:pPr>
            <a:endParaRPr lang="en-US" sz="4199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8239"/>
              </a:lnSpc>
            </a:pPr>
            <a:endParaRPr lang="en-US" sz="4199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ED1F77-F268-386B-F3A5-2F16E478D2F7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F87122-10EC-1C03-0830-C59D57083CC4}"/>
              </a:ext>
            </a:extLst>
          </p:cNvPr>
          <p:cNvSpPr txBox="1"/>
          <p:nvPr/>
        </p:nvSpPr>
        <p:spPr>
          <a:xfrm>
            <a:off x="2559569" y="8184059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209C84A-C044-C50C-1EDD-A7C5B152F2E7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E40E146-758B-27C8-648B-EAC99266064F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B015B6-B0CC-AC82-9126-1F5A3A6650D5}"/>
              </a:ext>
            </a:extLst>
          </p:cNvPr>
          <p:cNvSpPr txBox="1"/>
          <p:nvPr/>
        </p:nvSpPr>
        <p:spPr>
          <a:xfrm>
            <a:off x="3722046" y="8184059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CEC46C6-2662-887A-F3A9-F7CF10D9C148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781F936-F17A-699F-2FFB-53B004AA4371}"/>
              </a:ext>
            </a:extLst>
          </p:cNvPr>
          <p:cNvSpPr txBox="1"/>
          <p:nvPr/>
        </p:nvSpPr>
        <p:spPr>
          <a:xfrm>
            <a:off x="4971801" y="8184059"/>
            <a:ext cx="656676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6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1268C4D-0126-35BF-CCAE-0B655EB8E91D}"/>
              </a:ext>
            </a:extLst>
          </p:cNvPr>
          <p:cNvCxnSpPr/>
          <p:nvPr/>
        </p:nvCxnSpPr>
        <p:spPr>
          <a:xfrm>
            <a:off x="4947630" y="81776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23">
            <a:extLst>
              <a:ext uri="{FF2B5EF4-FFF2-40B4-BE49-F238E27FC236}">
                <a16:creationId xmlns:a16="http://schemas.microsoft.com/office/drawing/2014/main" id="{AFD54AAC-F1F9-1B59-0FEF-490BDAB5AD66}"/>
              </a:ext>
            </a:extLst>
          </p:cNvPr>
          <p:cNvGrpSpPr/>
          <p:nvPr/>
        </p:nvGrpSpPr>
        <p:grpSpPr>
          <a:xfrm>
            <a:off x="4983886" y="7414734"/>
            <a:ext cx="632506" cy="655016"/>
            <a:chOff x="0" y="0"/>
            <a:chExt cx="166586" cy="172514"/>
          </a:xfrm>
          <a:solidFill>
            <a:srgbClr val="E51B83"/>
          </a:solidFill>
        </p:grpSpPr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21073A52-6210-3245-1A7A-2488AFDD958C}"/>
                </a:ext>
              </a:extLst>
            </p:cNvPr>
            <p:cNvSpPr/>
            <p:nvPr/>
          </p:nvSpPr>
          <p:spPr>
            <a:xfrm>
              <a:off x="0" y="0"/>
              <a:ext cx="166586" cy="172514"/>
            </a:xfrm>
            <a:custGeom>
              <a:avLst/>
              <a:gdLst/>
              <a:ahLst/>
              <a:cxnLst/>
              <a:rect l="l" t="t" r="r" b="b"/>
              <a:pathLst>
                <a:path w="166586" h="172514">
                  <a:moveTo>
                    <a:pt x="0" y="0"/>
                  </a:moveTo>
                  <a:lnTo>
                    <a:pt x="166586" y="0"/>
                  </a:lnTo>
                  <a:lnTo>
                    <a:pt x="166586" y="172514"/>
                  </a:lnTo>
                  <a:lnTo>
                    <a:pt x="0" y="172514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>
                <a:solidFill>
                  <a:srgbClr val="E51B83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56" name="TextBox 25">
              <a:extLst>
                <a:ext uri="{FF2B5EF4-FFF2-40B4-BE49-F238E27FC236}">
                  <a16:creationId xmlns:a16="http://schemas.microsoft.com/office/drawing/2014/main" id="{0C4967D2-44FB-6EC4-AB78-D0248A0FA0A5}"/>
                </a:ext>
              </a:extLst>
            </p:cNvPr>
            <p:cNvSpPr txBox="1"/>
            <p:nvPr/>
          </p:nvSpPr>
          <p:spPr>
            <a:xfrm>
              <a:off x="0" y="-19050"/>
              <a:ext cx="166586" cy="1915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 dirty="0">
                <a:latin typeface="Source Sans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7">
            <a:extLst>
              <a:ext uri="{FF2B5EF4-FFF2-40B4-BE49-F238E27FC236}">
                <a16:creationId xmlns:a16="http://schemas.microsoft.com/office/drawing/2014/main" id="{0D97A1E7-EDAA-0FC1-8461-1C0FF0BD1E7F}"/>
              </a:ext>
            </a:extLst>
          </p:cNvPr>
          <p:cNvSpPr txBox="1"/>
          <p:nvPr/>
        </p:nvSpPr>
        <p:spPr>
          <a:xfrm>
            <a:off x="157212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2 -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33958948-AE7A-071D-24B9-8337F14E68BA}"/>
              </a:ext>
            </a:extLst>
          </p:cNvPr>
          <p:cNvSpPr txBox="1"/>
          <p:nvPr/>
        </p:nvSpPr>
        <p:spPr>
          <a:xfrm>
            <a:off x="1250253" y="2628918"/>
            <a:ext cx="13646922" cy="573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220 +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80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300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9 ÷ 3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56 + 9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65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¼ of 12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+        =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0555F8-E70E-AB23-82DE-21E9A0FAF959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2D45E4-0FF3-17E7-F99F-C601C66718F9}"/>
              </a:ext>
            </a:extLst>
          </p:cNvPr>
          <p:cNvSpPr txBox="1"/>
          <p:nvPr/>
        </p:nvSpPr>
        <p:spPr>
          <a:xfrm>
            <a:off x="2559569" y="8184059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8B2F09-CA65-FB6C-5735-E1C344A86729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C97B7FC-7BF7-9253-C5B1-DACE85FFD0D8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6F81F75-C5B0-AA42-2BF9-DC16B70F2673}"/>
              </a:ext>
            </a:extLst>
          </p:cNvPr>
          <p:cNvSpPr txBox="1"/>
          <p:nvPr/>
        </p:nvSpPr>
        <p:spPr>
          <a:xfrm>
            <a:off x="3722046" y="8184059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22599D3-9156-EA5F-E1C4-C5217B0D9706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5F688D3-10C2-B8E6-A65A-7D942EABEF61}"/>
              </a:ext>
            </a:extLst>
          </p:cNvPr>
          <p:cNvSpPr txBox="1"/>
          <p:nvPr/>
        </p:nvSpPr>
        <p:spPr>
          <a:xfrm>
            <a:off x="4971801" y="8184059"/>
            <a:ext cx="656676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Poppins"/>
                <a:cs typeface="Poppins"/>
                <a:sym typeface="Poppins"/>
              </a:rPr>
              <a:t>6</a:t>
            </a:r>
            <a:endParaRPr lang="en-US" sz="4400" dirty="0">
              <a:latin typeface="Calibri"/>
              <a:ea typeface="Calibri"/>
              <a:cs typeface="Calibri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3172AF0-2CB9-78E2-4E22-A68C3A140F10}"/>
              </a:ext>
            </a:extLst>
          </p:cNvPr>
          <p:cNvCxnSpPr/>
          <p:nvPr/>
        </p:nvCxnSpPr>
        <p:spPr>
          <a:xfrm>
            <a:off x="4947630" y="81776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C91A553-7363-DD51-718D-11147B0048A0}"/>
              </a:ext>
            </a:extLst>
          </p:cNvPr>
          <p:cNvSpPr txBox="1"/>
          <p:nvPr/>
        </p:nvSpPr>
        <p:spPr>
          <a:xfrm>
            <a:off x="4956904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  <a:endParaRPr lang="en-US" sz="4400" dirty="0">
              <a:solidFill>
                <a:srgbClr val="E51B83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7">
            <a:extLst>
              <a:ext uri="{FF2B5EF4-FFF2-40B4-BE49-F238E27FC236}">
                <a16:creationId xmlns:a16="http://schemas.microsoft.com/office/drawing/2014/main" id="{63D979CF-4186-F122-5AAD-E8D4A850B747}"/>
              </a:ext>
            </a:extLst>
          </p:cNvPr>
          <p:cNvSpPr txBox="1"/>
          <p:nvPr/>
        </p:nvSpPr>
        <p:spPr>
          <a:xfrm>
            <a:off x="1066800" y="1214546"/>
            <a:ext cx="16078200" cy="1162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3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EE79CF1E-8971-02D5-A4B5-828CB34AA65B}"/>
              </a:ext>
            </a:extLst>
          </p:cNvPr>
          <p:cNvSpPr txBox="1"/>
          <p:nvPr/>
        </p:nvSpPr>
        <p:spPr>
          <a:xfrm>
            <a:off x="1250253" y="2628918"/>
            <a:ext cx="5453268" cy="573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170 +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200</a:t>
            </a:r>
            <a:endParaRPr lang="en-US"/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24 ÷ 6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  <a:sym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67 + 9 =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¼ of 40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+        = </a:t>
            </a: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A962E164-B90F-4C29-D600-A87603403BE0}"/>
              </a:ext>
            </a:extLst>
          </p:cNvPr>
          <p:cNvSpPr txBox="1"/>
          <p:nvPr/>
        </p:nvSpPr>
        <p:spPr>
          <a:xfrm>
            <a:off x="6964069" y="1761940"/>
            <a:ext cx="9629388" cy="7359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endParaRPr sz="3600" dirty="0">
              <a:latin typeface="Source Sans Pro" panose="020B0503030403020204" pitchFamily="34" charset="0"/>
            </a:endParaRPr>
          </a:p>
          <a:p>
            <a:pPr algn="l">
              <a:lnSpc>
                <a:spcPts val="8651"/>
              </a:lnSpc>
            </a:pP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1. Count in tens from 170 up to 200.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8651"/>
              </a:lnSpc>
            </a:pP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8651"/>
              </a:lnSpc>
            </a:pP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3. Calculate 67 + 10 then subtract 1.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/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4. Halve 40, find the answer and then halve it again.  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8239"/>
              </a:lnSpc>
            </a:pPr>
            <a:endParaRPr lang="en-US" sz="4199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78863B0-71D6-9547-4921-2171585543EC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  <a:endParaRPr lang="en-US" sz="4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BC871A-B2EB-B693-D619-9D9BAB5FF98A}"/>
              </a:ext>
            </a:extLst>
          </p:cNvPr>
          <p:cNvSpPr txBox="1"/>
          <p:nvPr/>
        </p:nvSpPr>
        <p:spPr>
          <a:xfrm>
            <a:off x="243840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7F7DDCA-5854-1655-3F0C-4AC67F0BEA7A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BF89CE9-103E-1D4B-9C28-CBAC9A526806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93E182-68B3-6433-9549-9E90D6C18F1C}"/>
              </a:ext>
            </a:extLst>
          </p:cNvPr>
          <p:cNvSpPr txBox="1"/>
          <p:nvPr/>
        </p:nvSpPr>
        <p:spPr>
          <a:xfrm>
            <a:off x="36576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E5A41C0-5403-A75C-1D18-4771FE3D30D0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19E1E0D-6195-00D2-57DC-CC37C3EC2E0A}"/>
              </a:ext>
            </a:extLst>
          </p:cNvPr>
          <p:cNvSpPr txBox="1"/>
          <p:nvPr/>
        </p:nvSpPr>
        <p:spPr>
          <a:xfrm>
            <a:off x="4907128" y="8184059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10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299E835-A8E1-6C7C-36FB-C26BDEA47254}"/>
              </a:ext>
            </a:extLst>
          </p:cNvPr>
          <p:cNvCxnSpPr/>
          <p:nvPr/>
        </p:nvCxnSpPr>
        <p:spPr>
          <a:xfrm>
            <a:off x="4947630" y="81776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23">
            <a:extLst>
              <a:ext uri="{FF2B5EF4-FFF2-40B4-BE49-F238E27FC236}">
                <a16:creationId xmlns:a16="http://schemas.microsoft.com/office/drawing/2014/main" id="{449AFADA-AAB7-14E9-D16C-2C09A0E76B60}"/>
              </a:ext>
            </a:extLst>
          </p:cNvPr>
          <p:cNvGrpSpPr/>
          <p:nvPr/>
        </p:nvGrpSpPr>
        <p:grpSpPr>
          <a:xfrm>
            <a:off x="4983886" y="7414734"/>
            <a:ext cx="632506" cy="655016"/>
            <a:chOff x="0" y="0"/>
            <a:chExt cx="166586" cy="172514"/>
          </a:xfrm>
          <a:solidFill>
            <a:srgbClr val="E51B83"/>
          </a:solidFill>
        </p:grpSpPr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8BEC3EAB-319D-DBAF-20EE-CA32D4AF9C98}"/>
                </a:ext>
              </a:extLst>
            </p:cNvPr>
            <p:cNvSpPr/>
            <p:nvPr/>
          </p:nvSpPr>
          <p:spPr>
            <a:xfrm>
              <a:off x="0" y="0"/>
              <a:ext cx="166586" cy="172514"/>
            </a:xfrm>
            <a:custGeom>
              <a:avLst/>
              <a:gdLst/>
              <a:ahLst/>
              <a:cxnLst/>
              <a:rect l="l" t="t" r="r" b="b"/>
              <a:pathLst>
                <a:path w="166586" h="172514">
                  <a:moveTo>
                    <a:pt x="0" y="0"/>
                  </a:moveTo>
                  <a:lnTo>
                    <a:pt x="166586" y="0"/>
                  </a:lnTo>
                  <a:lnTo>
                    <a:pt x="166586" y="172514"/>
                  </a:lnTo>
                  <a:lnTo>
                    <a:pt x="0" y="172514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>
                <a:solidFill>
                  <a:srgbClr val="E51B83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5" name="TextBox 25">
              <a:extLst>
                <a:ext uri="{FF2B5EF4-FFF2-40B4-BE49-F238E27FC236}">
                  <a16:creationId xmlns:a16="http://schemas.microsoft.com/office/drawing/2014/main" id="{DC8C94DB-E99D-1C99-0EB3-DC08F797FF5B}"/>
                </a:ext>
              </a:extLst>
            </p:cNvPr>
            <p:cNvSpPr txBox="1"/>
            <p:nvPr/>
          </p:nvSpPr>
          <p:spPr>
            <a:xfrm>
              <a:off x="0" y="-19050"/>
              <a:ext cx="166586" cy="1915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 dirty="0">
                <a:latin typeface="Source Sans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7">
            <a:extLst>
              <a:ext uri="{FF2B5EF4-FFF2-40B4-BE49-F238E27FC236}">
                <a16:creationId xmlns:a16="http://schemas.microsoft.com/office/drawing/2014/main" id="{26EE86CE-6BBF-0887-B326-B18DB7C2B0F4}"/>
              </a:ext>
            </a:extLst>
          </p:cNvPr>
          <p:cNvSpPr txBox="1"/>
          <p:nvPr/>
        </p:nvSpPr>
        <p:spPr>
          <a:xfrm>
            <a:off x="1752600" y="12573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3 -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1FB816D0-B96C-907B-713F-7927C22E2C94}"/>
              </a:ext>
            </a:extLst>
          </p:cNvPr>
          <p:cNvSpPr txBox="1"/>
          <p:nvPr/>
        </p:nvSpPr>
        <p:spPr>
          <a:xfrm>
            <a:off x="1250253" y="2628918"/>
            <a:ext cx="13399312" cy="573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170 +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30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= 200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24 ÷ 6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67 + 9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76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¼ of 40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10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+        =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9279B4-6D6F-BDA4-EEC1-7FD958D3BB76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  <a:endParaRPr lang="en-US" sz="4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C1CBDE-5C80-FC1E-6533-EE9D11CED99C}"/>
              </a:ext>
            </a:extLst>
          </p:cNvPr>
          <p:cNvSpPr txBox="1"/>
          <p:nvPr/>
        </p:nvSpPr>
        <p:spPr>
          <a:xfrm>
            <a:off x="243840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273F56-53EE-8DDE-BB23-69789B5E26A3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649D9AE-80DE-3D13-324F-24DFD394CDDC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2F8828-C0E3-31BB-FA64-7122B308D55C}"/>
              </a:ext>
            </a:extLst>
          </p:cNvPr>
          <p:cNvSpPr txBox="1"/>
          <p:nvPr/>
        </p:nvSpPr>
        <p:spPr>
          <a:xfrm>
            <a:off x="36576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B796A5-1BDC-2556-F6A1-4741A6582C0F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866DEC6-7DE2-B1F9-33DF-C93A1CBAE7AA}"/>
              </a:ext>
            </a:extLst>
          </p:cNvPr>
          <p:cNvSpPr txBox="1"/>
          <p:nvPr/>
        </p:nvSpPr>
        <p:spPr>
          <a:xfrm>
            <a:off x="4907128" y="8184059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10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316F14C-766D-B2DC-A6F8-C28DAFE79032}"/>
              </a:ext>
            </a:extLst>
          </p:cNvPr>
          <p:cNvCxnSpPr/>
          <p:nvPr/>
        </p:nvCxnSpPr>
        <p:spPr>
          <a:xfrm>
            <a:off x="4947630" y="81776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542DA2B-8F83-1C8E-165F-EFC40F59CDE8}"/>
              </a:ext>
            </a:extLst>
          </p:cNvPr>
          <p:cNvSpPr txBox="1"/>
          <p:nvPr/>
        </p:nvSpPr>
        <p:spPr>
          <a:xfrm>
            <a:off x="4907128" y="7440522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9</a:t>
            </a:r>
            <a:endParaRPr lang="en-US" sz="4400" dirty="0">
              <a:solidFill>
                <a:srgbClr val="E51B83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7">
            <a:extLst>
              <a:ext uri="{FF2B5EF4-FFF2-40B4-BE49-F238E27FC236}">
                <a16:creationId xmlns:a16="http://schemas.microsoft.com/office/drawing/2014/main" id="{B4DE1BC9-ECCD-822D-9A66-857698C74922}"/>
              </a:ext>
            </a:extLst>
          </p:cNvPr>
          <p:cNvSpPr txBox="1"/>
          <p:nvPr/>
        </p:nvSpPr>
        <p:spPr>
          <a:xfrm>
            <a:off x="1572125" y="1220562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4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60EE6CBE-C465-B3E2-E0E2-30B5A41D2F75}"/>
              </a:ext>
            </a:extLst>
          </p:cNvPr>
          <p:cNvSpPr txBox="1"/>
          <p:nvPr/>
        </p:nvSpPr>
        <p:spPr>
          <a:xfrm>
            <a:off x="1250253" y="2628918"/>
            <a:ext cx="5835939" cy="573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480 +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500</a:t>
            </a:r>
            <a:endParaRPr lang="en-US"/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24 ÷ 3 =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9 + 84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  <a:sym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¼ of 16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+       = </a:t>
            </a: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C48FAA0E-5BCA-A097-4C14-4145F74C7692}"/>
              </a:ext>
            </a:extLst>
          </p:cNvPr>
          <p:cNvSpPr txBox="1"/>
          <p:nvPr/>
        </p:nvSpPr>
        <p:spPr>
          <a:xfrm>
            <a:off x="6964069" y="2711367"/>
            <a:ext cx="10060501" cy="4701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51"/>
              </a:lnSpc>
            </a:pP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1. Count in tens from 480 up to 500.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8651"/>
              </a:lnSpc>
            </a:pP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8651"/>
              </a:lnSpc>
            </a:pP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3. Calculate 84 + 10 then subtract 1.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/>
            <a:r>
              <a:rPr lang="en-US" sz="4400" b="1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4. Halve 16, find the answer and then </a:t>
            </a:r>
            <a:endParaRPr lang="en-US" sz="4400" b="1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/>
            <a:r>
              <a:rPr lang="en-US" sz="4400" b="1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halve it again.</a:t>
            </a:r>
            <a:endParaRPr lang="en-US" sz="4400" b="1">
              <a:solidFill>
                <a:srgbClr val="28AEAE"/>
              </a:solidFill>
              <a:latin typeface="Source Sans Pro"/>
              <a:ea typeface="Poppins"/>
              <a:cs typeface="Poppins"/>
              <a:sym typeface="Poppin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D8769A-C240-17E5-6DB6-8680B996D4C4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  <a:endParaRPr lang="en-US" sz="4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D03932-DE5D-2562-F14E-FC3A4D37ECBA}"/>
              </a:ext>
            </a:extLst>
          </p:cNvPr>
          <p:cNvSpPr txBox="1"/>
          <p:nvPr/>
        </p:nvSpPr>
        <p:spPr>
          <a:xfrm>
            <a:off x="243840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215F1CC-8B6B-C618-F283-A0706C5A83E2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1DEFD78-92F8-6903-2F47-E6EF8F4A4DD9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  <a:endParaRPr lang="en-US" sz="4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0E3EB9-B54B-9805-3EB3-FA98B7B6B224}"/>
              </a:ext>
            </a:extLst>
          </p:cNvPr>
          <p:cNvSpPr txBox="1"/>
          <p:nvPr/>
        </p:nvSpPr>
        <p:spPr>
          <a:xfrm>
            <a:off x="36576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65B24E1-7FE5-4943-7028-F62CA1133B0C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0EE1AAC-9560-CD7D-602B-3F72945F29CA}"/>
              </a:ext>
            </a:extLst>
          </p:cNvPr>
          <p:cNvSpPr txBox="1"/>
          <p:nvPr/>
        </p:nvSpPr>
        <p:spPr>
          <a:xfrm>
            <a:off x="4907128" y="8184059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9</a:t>
            </a:r>
            <a:endParaRPr lang="en-US" sz="4400" dirty="0">
              <a:latin typeface="Calibri"/>
              <a:ea typeface="Calibri"/>
              <a:cs typeface="Calibri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5C62B53-08F7-E236-9051-D4094754BCC1}"/>
              </a:ext>
            </a:extLst>
          </p:cNvPr>
          <p:cNvCxnSpPr/>
          <p:nvPr/>
        </p:nvCxnSpPr>
        <p:spPr>
          <a:xfrm>
            <a:off x="4947630" y="81776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23">
            <a:extLst>
              <a:ext uri="{FF2B5EF4-FFF2-40B4-BE49-F238E27FC236}">
                <a16:creationId xmlns:a16="http://schemas.microsoft.com/office/drawing/2014/main" id="{3148CED3-5BBA-84BB-8166-F290BFCF58BC}"/>
              </a:ext>
            </a:extLst>
          </p:cNvPr>
          <p:cNvGrpSpPr/>
          <p:nvPr/>
        </p:nvGrpSpPr>
        <p:grpSpPr>
          <a:xfrm>
            <a:off x="4983886" y="7414734"/>
            <a:ext cx="632506" cy="655016"/>
            <a:chOff x="0" y="0"/>
            <a:chExt cx="166586" cy="172514"/>
          </a:xfrm>
          <a:solidFill>
            <a:srgbClr val="E51B83"/>
          </a:solidFill>
        </p:grpSpPr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D432A03E-467B-0B56-9E50-9E8D90CC16BA}"/>
                </a:ext>
              </a:extLst>
            </p:cNvPr>
            <p:cNvSpPr/>
            <p:nvPr/>
          </p:nvSpPr>
          <p:spPr>
            <a:xfrm>
              <a:off x="0" y="0"/>
              <a:ext cx="166586" cy="172514"/>
            </a:xfrm>
            <a:custGeom>
              <a:avLst/>
              <a:gdLst/>
              <a:ahLst/>
              <a:cxnLst/>
              <a:rect l="l" t="t" r="r" b="b"/>
              <a:pathLst>
                <a:path w="166586" h="172514">
                  <a:moveTo>
                    <a:pt x="0" y="0"/>
                  </a:moveTo>
                  <a:lnTo>
                    <a:pt x="166586" y="0"/>
                  </a:lnTo>
                  <a:lnTo>
                    <a:pt x="166586" y="172514"/>
                  </a:lnTo>
                  <a:lnTo>
                    <a:pt x="0" y="172514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>
                <a:solidFill>
                  <a:srgbClr val="E51B83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5" name="TextBox 25">
              <a:extLst>
                <a:ext uri="{FF2B5EF4-FFF2-40B4-BE49-F238E27FC236}">
                  <a16:creationId xmlns:a16="http://schemas.microsoft.com/office/drawing/2014/main" id="{5F668947-5818-185E-7858-1AD0EF3B2A9B}"/>
                </a:ext>
              </a:extLst>
            </p:cNvPr>
            <p:cNvSpPr txBox="1"/>
            <p:nvPr/>
          </p:nvSpPr>
          <p:spPr>
            <a:xfrm>
              <a:off x="0" y="-19050"/>
              <a:ext cx="166586" cy="1915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 dirty="0">
                <a:latin typeface="Source Sans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7">
            <a:extLst>
              <a:ext uri="{FF2B5EF4-FFF2-40B4-BE49-F238E27FC236}">
                <a16:creationId xmlns:a16="http://schemas.microsoft.com/office/drawing/2014/main" id="{26E81BF8-70AA-1AA7-D0B1-81D6407464A2}"/>
              </a:ext>
            </a:extLst>
          </p:cNvPr>
          <p:cNvSpPr txBox="1"/>
          <p:nvPr/>
        </p:nvSpPr>
        <p:spPr>
          <a:xfrm>
            <a:off x="1752600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4 -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51409829-5F24-0568-B420-5DB50F5FB4BB}"/>
              </a:ext>
            </a:extLst>
          </p:cNvPr>
          <p:cNvSpPr txBox="1"/>
          <p:nvPr/>
        </p:nvSpPr>
        <p:spPr>
          <a:xfrm>
            <a:off x="1250253" y="2628918"/>
            <a:ext cx="8537144" cy="573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480 +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20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500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24 ÷ 3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8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9 + 84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93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¼ of 16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+        =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804FA2-D906-2141-AD23-F0F108EDE520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  <a:endParaRPr lang="en-US" sz="4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226C8F-B1B2-3ACD-49D2-080B1CAEE3C6}"/>
              </a:ext>
            </a:extLst>
          </p:cNvPr>
          <p:cNvSpPr txBox="1"/>
          <p:nvPr/>
        </p:nvSpPr>
        <p:spPr>
          <a:xfrm>
            <a:off x="243840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B6AEE2B-CC1F-98A1-9BA0-CAFFC4B2DA84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6780996-8D46-B6A3-7EEC-C2E11D7AAF79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  <a:endParaRPr lang="en-US" sz="4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0E2606-7B60-0E88-7C2F-FF5C7B092567}"/>
              </a:ext>
            </a:extLst>
          </p:cNvPr>
          <p:cNvSpPr txBox="1"/>
          <p:nvPr/>
        </p:nvSpPr>
        <p:spPr>
          <a:xfrm>
            <a:off x="36576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0BC1A8A-A3F9-58E9-E3BB-5E5757F85CCA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FEC2120-DFD4-698A-9270-8C9449325812}"/>
              </a:ext>
            </a:extLst>
          </p:cNvPr>
          <p:cNvSpPr txBox="1"/>
          <p:nvPr/>
        </p:nvSpPr>
        <p:spPr>
          <a:xfrm>
            <a:off x="4907128" y="8184059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9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87373B3-39C7-C3C5-8109-380AEDBF6782}"/>
              </a:ext>
            </a:extLst>
          </p:cNvPr>
          <p:cNvCxnSpPr/>
          <p:nvPr/>
        </p:nvCxnSpPr>
        <p:spPr>
          <a:xfrm>
            <a:off x="4947630" y="81776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486BA99-1B21-42F7-95E6-82423D660847}"/>
              </a:ext>
            </a:extLst>
          </p:cNvPr>
          <p:cNvSpPr txBox="1"/>
          <p:nvPr/>
        </p:nvSpPr>
        <p:spPr>
          <a:xfrm>
            <a:off x="4907128" y="7408184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8</a:t>
            </a:r>
            <a:endParaRPr lang="en-US" sz="4400" dirty="0">
              <a:solidFill>
                <a:srgbClr val="E51B8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23AB16E7-8103-4F01-FD32-EAC52AF301E3}"/>
              </a:ext>
            </a:extLst>
          </p:cNvPr>
          <p:cNvSpPr txBox="1"/>
          <p:nvPr/>
        </p:nvSpPr>
        <p:spPr>
          <a:xfrm>
            <a:off x="157212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1 -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A90D4FD0-0A7C-761F-EC9C-BB81449DFDCF}"/>
              </a:ext>
            </a:extLst>
          </p:cNvPr>
          <p:cNvSpPr txBox="1"/>
          <p:nvPr/>
        </p:nvSpPr>
        <p:spPr>
          <a:xfrm>
            <a:off x="1295400" y="2628900"/>
            <a:ext cx="16624165" cy="6298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9480" lvl="1" indent="-459740" algn="l">
              <a:lnSpc>
                <a:spcPts val="8774"/>
              </a:lnSpc>
              <a:buAutoNum type="arabicPeriod"/>
            </a:pPr>
            <a:r>
              <a:rPr lang="en-US" sz="425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3, 6, 9, 12, </a:t>
            </a:r>
            <a:r>
              <a:rPr lang="en-US" sz="4259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15</a:t>
            </a:r>
            <a:endParaRPr lang="en-US"/>
          </a:p>
          <a:p>
            <a:pPr marL="919480" lvl="1" indent="-459740" algn="l">
              <a:lnSpc>
                <a:spcPts val="8774"/>
              </a:lnSpc>
              <a:buAutoNum type="arabicPeriod"/>
            </a:pPr>
            <a:r>
              <a:rPr lang="en-US" sz="425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507 + 100 = </a:t>
            </a:r>
            <a:r>
              <a:rPr lang="en-US" sz="4259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607</a:t>
            </a:r>
            <a:endParaRPr lang="en-US" sz="4259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919480" lvl="1" indent="-459740" algn="l">
              <a:lnSpc>
                <a:spcPts val="8774"/>
              </a:lnSpc>
              <a:buAutoNum type="arabicPeriod"/>
            </a:pPr>
            <a:r>
              <a:rPr lang="en-US" sz="425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30 + 30 + 30 = </a:t>
            </a:r>
            <a:r>
              <a:rPr lang="en-US" sz="4259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90</a:t>
            </a:r>
            <a:endParaRPr lang="en-US" sz="4259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919480" lvl="1" indent="-459740">
              <a:lnSpc>
                <a:spcPts val="8774"/>
              </a:lnSpc>
              <a:buAutoNum type="arabicPeriod"/>
            </a:pPr>
            <a:r>
              <a:rPr lang="en-US" sz="42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What is the value of the 3 in this number? </a:t>
            </a:r>
            <a:r>
              <a:rPr lang="en-US" sz="42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3</a:t>
            </a:r>
            <a:r>
              <a:rPr lang="en-US" sz="42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89.  </a:t>
            </a:r>
            <a:r>
              <a:rPr lang="en-US" sz="42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300</a:t>
            </a:r>
            <a:endParaRPr lang="en-US" sz="4250" b="1" dirty="0">
              <a:solidFill>
                <a:srgbClr val="E51B83"/>
              </a:solidFill>
              <a:latin typeface="Source Sans Pro"/>
              <a:ea typeface="Poppins Bold"/>
              <a:cs typeface="Poppins Bold"/>
            </a:endParaRPr>
          </a:p>
          <a:p>
            <a:pPr marL="919480" lvl="1" indent="-459740">
              <a:lnSpc>
                <a:spcPts val="8774"/>
              </a:lnSpc>
              <a:buAutoNum type="arabicPeriod"/>
            </a:pPr>
            <a:r>
              <a:rPr lang="en-US" sz="42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Write this number in words: 423</a:t>
            </a:r>
            <a:endParaRPr lang="en-US" sz="42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algn="l"/>
            <a:r>
              <a:rPr lang="en-US" sz="4259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    Four hundred and twenty-three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211591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5588328" cy="573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860 +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900</a:t>
            </a:r>
            <a:endParaRPr lang="en-US"/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28 ÷ 4 =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9 + 97=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  <a:sym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¼ of 24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+        = </a:t>
            </a: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117443" y="2682766"/>
            <a:ext cx="10060501" cy="5108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51"/>
              </a:lnSpc>
            </a:pP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1. Count in tens from 860 up to 900.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8651"/>
              </a:lnSpc>
            </a:pP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8651"/>
              </a:lnSpc>
            </a:pP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3. Calculate 97 + 10 then subtract 1.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8651"/>
              </a:lnSpc>
            </a:pPr>
            <a:r>
              <a:rPr lang="en-US" sz="4400" b="1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4. Halve 24, find the answer and then </a:t>
            </a:r>
            <a:endParaRPr lang="en-US" sz="4400" b="1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/>
            <a:r>
              <a:rPr lang="en-US" sz="4400" b="1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halve it again.</a:t>
            </a:r>
            <a:endParaRPr lang="en-US" sz="4400" b="1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DB3171-7D88-2C41-84F4-35998F50DB4C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2A5B85-5A38-E90A-C2C5-59E8B0A0E485}"/>
              </a:ext>
            </a:extLst>
          </p:cNvPr>
          <p:cNvSpPr txBox="1"/>
          <p:nvPr/>
        </p:nvSpPr>
        <p:spPr>
          <a:xfrm>
            <a:off x="243840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C968D3-9FAE-2D4D-5E01-664324D42A59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0053643-8EF1-E890-6057-67223A426610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24A653-CF6A-3AB6-8A29-9B6AE9548A37}"/>
              </a:ext>
            </a:extLst>
          </p:cNvPr>
          <p:cNvSpPr txBox="1"/>
          <p:nvPr/>
        </p:nvSpPr>
        <p:spPr>
          <a:xfrm>
            <a:off x="36576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01B2CB6-4F0C-0D04-4883-FAFE994368E5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113A3CB-8169-FE43-1795-65D69493076E}"/>
              </a:ext>
            </a:extLst>
          </p:cNvPr>
          <p:cNvSpPr txBox="1"/>
          <p:nvPr/>
        </p:nvSpPr>
        <p:spPr>
          <a:xfrm>
            <a:off x="4907128" y="8184059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12</a:t>
            </a:r>
            <a:endParaRPr lang="en-US" sz="4400" dirty="0">
              <a:latin typeface="Calibri"/>
              <a:ea typeface="Calibri"/>
              <a:cs typeface="Calibri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FF644BA-C915-DC91-7230-5919D1D3FCBE}"/>
              </a:ext>
            </a:extLst>
          </p:cNvPr>
          <p:cNvCxnSpPr/>
          <p:nvPr/>
        </p:nvCxnSpPr>
        <p:spPr>
          <a:xfrm>
            <a:off x="4947630" y="81776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9B24F83-9D70-02B7-634D-4763C518370A}"/>
              </a:ext>
            </a:extLst>
          </p:cNvPr>
          <p:cNvSpPr txBox="1"/>
          <p:nvPr/>
        </p:nvSpPr>
        <p:spPr>
          <a:xfrm>
            <a:off x="4907128" y="7408184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11</a:t>
            </a:r>
            <a:endParaRPr lang="en-US" sz="4400" dirty="0">
              <a:solidFill>
                <a:srgbClr val="E51B83"/>
              </a:solidFill>
            </a:endParaRPr>
          </a:p>
        </p:txBody>
      </p:sp>
      <p:grpSp>
        <p:nvGrpSpPr>
          <p:cNvPr id="35" name="Group 23">
            <a:extLst>
              <a:ext uri="{FF2B5EF4-FFF2-40B4-BE49-F238E27FC236}">
                <a16:creationId xmlns:a16="http://schemas.microsoft.com/office/drawing/2014/main" id="{264903F7-5599-0EF1-0864-18157A33B916}"/>
              </a:ext>
            </a:extLst>
          </p:cNvPr>
          <p:cNvGrpSpPr/>
          <p:nvPr/>
        </p:nvGrpSpPr>
        <p:grpSpPr>
          <a:xfrm>
            <a:off x="4983886" y="7414734"/>
            <a:ext cx="632506" cy="655016"/>
            <a:chOff x="0" y="0"/>
            <a:chExt cx="166586" cy="172514"/>
          </a:xfrm>
          <a:solidFill>
            <a:srgbClr val="E51B83"/>
          </a:solidFill>
        </p:grpSpPr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62579C9B-943A-035F-3336-36887A7AE7BD}"/>
                </a:ext>
              </a:extLst>
            </p:cNvPr>
            <p:cNvSpPr/>
            <p:nvPr/>
          </p:nvSpPr>
          <p:spPr>
            <a:xfrm>
              <a:off x="0" y="0"/>
              <a:ext cx="166586" cy="172514"/>
            </a:xfrm>
            <a:custGeom>
              <a:avLst/>
              <a:gdLst/>
              <a:ahLst/>
              <a:cxnLst/>
              <a:rect l="l" t="t" r="r" b="b"/>
              <a:pathLst>
                <a:path w="166586" h="172514">
                  <a:moveTo>
                    <a:pt x="0" y="0"/>
                  </a:moveTo>
                  <a:lnTo>
                    <a:pt x="166586" y="0"/>
                  </a:lnTo>
                  <a:lnTo>
                    <a:pt x="166586" y="172514"/>
                  </a:lnTo>
                  <a:lnTo>
                    <a:pt x="0" y="172514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>
                <a:solidFill>
                  <a:srgbClr val="E51B83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37" name="TextBox 25">
              <a:extLst>
                <a:ext uri="{FF2B5EF4-FFF2-40B4-BE49-F238E27FC236}">
                  <a16:creationId xmlns:a16="http://schemas.microsoft.com/office/drawing/2014/main" id="{A1FEA69B-6BCF-4718-A06F-8FE01D904A9C}"/>
                </a:ext>
              </a:extLst>
            </p:cNvPr>
            <p:cNvSpPr txBox="1"/>
            <p:nvPr/>
          </p:nvSpPr>
          <p:spPr>
            <a:xfrm>
              <a:off x="0" y="-19050"/>
              <a:ext cx="166586" cy="1915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 dirty="0">
                <a:latin typeface="Source Sans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7">
            <a:extLst>
              <a:ext uri="{FF2B5EF4-FFF2-40B4-BE49-F238E27FC236}">
                <a16:creationId xmlns:a16="http://schemas.microsoft.com/office/drawing/2014/main" id="{5DADE18B-66A7-9B1C-E576-495F0B7900FA}"/>
              </a:ext>
            </a:extLst>
          </p:cNvPr>
          <p:cNvSpPr txBox="1"/>
          <p:nvPr/>
        </p:nvSpPr>
        <p:spPr>
          <a:xfrm>
            <a:off x="1752600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5 -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D90EE57D-80D3-9464-3D79-F55FFC51B616}"/>
              </a:ext>
            </a:extLst>
          </p:cNvPr>
          <p:cNvSpPr txBox="1"/>
          <p:nvPr/>
        </p:nvSpPr>
        <p:spPr>
          <a:xfrm>
            <a:off x="1250253" y="2628918"/>
            <a:ext cx="8537144" cy="573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860 +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40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900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28 ÷ 4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9 + 97=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106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¼ of 24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+        =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CAB58F-CC23-BCBA-4C4D-4AAE59930C94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951BBB-29F9-211C-7DBD-F3E930FE55B0}"/>
              </a:ext>
            </a:extLst>
          </p:cNvPr>
          <p:cNvSpPr txBox="1"/>
          <p:nvPr/>
        </p:nvSpPr>
        <p:spPr>
          <a:xfrm>
            <a:off x="243840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741E60A-815D-22BE-5AEA-4DEEC67F1BE4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811407C-1BC7-8BD8-8A9D-0776A670F17C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4F593C-3705-22B8-C175-1C23119978C7}"/>
              </a:ext>
            </a:extLst>
          </p:cNvPr>
          <p:cNvSpPr txBox="1"/>
          <p:nvPr/>
        </p:nvSpPr>
        <p:spPr>
          <a:xfrm>
            <a:off x="36576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29E30D8-8E0A-427C-CA9C-EBD34F484C24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F5AD713-8DB5-390D-9A56-7DA9BA979E84}"/>
              </a:ext>
            </a:extLst>
          </p:cNvPr>
          <p:cNvSpPr txBox="1"/>
          <p:nvPr/>
        </p:nvSpPr>
        <p:spPr>
          <a:xfrm>
            <a:off x="4907128" y="8184059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12</a:t>
            </a:r>
            <a:endParaRPr lang="en-US" sz="4400">
              <a:latin typeface="Source Sans Pro"/>
              <a:ea typeface="Source Sans Pro"/>
              <a:cs typeface="Calibri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7232FF0-5A42-49EF-F90F-674A718BFC24}"/>
              </a:ext>
            </a:extLst>
          </p:cNvPr>
          <p:cNvCxnSpPr/>
          <p:nvPr/>
        </p:nvCxnSpPr>
        <p:spPr>
          <a:xfrm>
            <a:off x="4947630" y="81776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48277BE-BC41-EE43-E846-CC95CF4B884C}"/>
              </a:ext>
            </a:extLst>
          </p:cNvPr>
          <p:cNvSpPr txBox="1"/>
          <p:nvPr/>
        </p:nvSpPr>
        <p:spPr>
          <a:xfrm>
            <a:off x="4907128" y="7408184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11</a:t>
            </a:r>
            <a:endParaRPr lang="en-US" sz="4400" dirty="0">
              <a:latin typeface="Source Sans Pro"/>
              <a:ea typeface="Source Sans Pro"/>
            </a:endParaRPr>
          </a:p>
        </p:txBody>
      </p:sp>
      <p:sp>
        <p:nvSpPr>
          <p:cNvPr id="37" name="Freeform 24">
            <a:extLst>
              <a:ext uri="{FF2B5EF4-FFF2-40B4-BE49-F238E27FC236}">
                <a16:creationId xmlns:a16="http://schemas.microsoft.com/office/drawing/2014/main" id="{4F63BDCE-FD8D-E6A3-261A-CBB00E112ABB}"/>
              </a:ext>
            </a:extLst>
          </p:cNvPr>
          <p:cNvSpPr/>
          <p:nvPr/>
        </p:nvSpPr>
        <p:spPr>
          <a:xfrm>
            <a:off x="4983886" y="7414734"/>
            <a:ext cx="632506" cy="655016"/>
          </a:xfrm>
          <a:custGeom>
            <a:avLst/>
            <a:gdLst/>
            <a:ahLst/>
            <a:cxnLst/>
            <a:rect l="l" t="t" r="r" b="b"/>
            <a:pathLst>
              <a:path w="166586" h="172514">
                <a:moveTo>
                  <a:pt x="0" y="0"/>
                </a:moveTo>
                <a:lnTo>
                  <a:pt x="166586" y="0"/>
                </a:lnTo>
                <a:lnTo>
                  <a:pt x="166586" y="172514"/>
                </a:lnTo>
                <a:lnTo>
                  <a:pt x="0" y="172514"/>
                </a:lnTo>
                <a:close/>
              </a:path>
            </a:pathLst>
          </a:custGeom>
          <a:noFill/>
          <a:ln cap="sq">
            <a:noFill/>
            <a:prstDash val="solid"/>
            <a:miter/>
          </a:ln>
        </p:spPr>
        <p:txBody>
          <a:bodyPr/>
          <a:lstStyle/>
          <a:p>
            <a:endParaRPr lang="en-US" dirty="0">
              <a:solidFill>
                <a:srgbClr val="E51B83"/>
              </a:solidFill>
              <a:latin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5937908" y="6137980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2392BA5D-162A-25BC-6D06-4AB09B0EFE0A}"/>
              </a:ext>
            </a:extLst>
          </p:cNvPr>
          <p:cNvSpPr txBox="1"/>
          <p:nvPr/>
        </p:nvSpPr>
        <p:spPr>
          <a:xfrm>
            <a:off x="1447800" y="1149346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1</a:t>
            </a: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CC509F8C-5317-3AE6-1DF2-F33DAB380A36}"/>
              </a:ext>
            </a:extLst>
          </p:cNvPr>
          <p:cNvSpPr txBox="1"/>
          <p:nvPr/>
        </p:nvSpPr>
        <p:spPr>
          <a:xfrm>
            <a:off x="1250253" y="2628918"/>
            <a:ext cx="5042049" cy="4645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20 - 5 - 5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200 - </a:t>
            </a:r>
            <a:r>
              <a:rPr lang="en-US" sz="4800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 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= 170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100 - 1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-        = 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36" name="TextBox 27">
            <a:extLst>
              <a:ext uri="{FF2B5EF4-FFF2-40B4-BE49-F238E27FC236}">
                <a16:creationId xmlns:a16="http://schemas.microsoft.com/office/drawing/2014/main" id="{A22768D3-D357-78EA-F45A-D83B0AF740B3}"/>
              </a:ext>
            </a:extLst>
          </p:cNvPr>
          <p:cNvSpPr txBox="1"/>
          <p:nvPr/>
        </p:nvSpPr>
        <p:spPr>
          <a:xfrm>
            <a:off x="6964069" y="1689369"/>
            <a:ext cx="10060501" cy="316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endParaRPr dirty="0">
              <a:latin typeface="Source Sans Pro" panose="020B0503030403020204" pitchFamily="34" charset="0"/>
            </a:endParaRPr>
          </a:p>
          <a:p>
            <a:pPr algn="l">
              <a:lnSpc>
                <a:spcPts val="8651"/>
              </a:lnSpc>
            </a:pPr>
            <a:endParaRPr dirty="0">
              <a:latin typeface="Source Sans Pro" panose="020B0503030403020204" pitchFamily="34" charset="0"/>
            </a:endParaRPr>
          </a:p>
          <a:p>
            <a:pPr algn="l">
              <a:lnSpc>
                <a:spcPts val="8651"/>
              </a:lnSpc>
            </a:pP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2. Count in tens from 170 up to 200.</a:t>
            </a:r>
            <a:endParaRPr lang="en-US" sz="4400" b="1">
              <a:solidFill>
                <a:srgbClr val="28AEAE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9B199B-A06B-4E8C-0F64-884DA67C8305}"/>
              </a:ext>
            </a:extLst>
          </p:cNvPr>
          <p:cNvSpPr txBox="1"/>
          <p:nvPr/>
        </p:nvSpPr>
        <p:spPr>
          <a:xfrm>
            <a:off x="2513001" y="6261541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</a:t>
            </a:r>
            <a:endParaRPr lang="en-US" sz="4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997871-AD6F-C6EC-9A04-B19BE66E936A}"/>
              </a:ext>
            </a:extLst>
          </p:cNvPr>
          <p:cNvSpPr txBox="1"/>
          <p:nvPr/>
        </p:nvSpPr>
        <p:spPr>
          <a:xfrm>
            <a:off x="2413751" y="7019550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D0FD712-CE71-4E47-2363-26F09F61DB2C}"/>
              </a:ext>
            </a:extLst>
          </p:cNvPr>
          <p:cNvCxnSpPr/>
          <p:nvPr/>
        </p:nvCxnSpPr>
        <p:spPr>
          <a:xfrm>
            <a:off x="2513001" y="69837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EBFE38B-0B78-18ED-2FB1-BCF9967D4912}"/>
              </a:ext>
            </a:extLst>
          </p:cNvPr>
          <p:cNvSpPr txBox="1"/>
          <p:nvPr/>
        </p:nvSpPr>
        <p:spPr>
          <a:xfrm>
            <a:off x="3675478" y="6261541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958F34-5675-BF23-0D3D-3092EC7A8F46}"/>
              </a:ext>
            </a:extLst>
          </p:cNvPr>
          <p:cNvSpPr txBox="1"/>
          <p:nvPr/>
        </p:nvSpPr>
        <p:spPr>
          <a:xfrm>
            <a:off x="3632951" y="7019550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8FB1D9E-BFC6-9F3B-C02F-B218993E68C3}"/>
              </a:ext>
            </a:extLst>
          </p:cNvPr>
          <p:cNvCxnSpPr/>
          <p:nvPr/>
        </p:nvCxnSpPr>
        <p:spPr>
          <a:xfrm>
            <a:off x="3675478" y="69837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6E7BF41-B0EA-4699-546B-57959C771FD5}"/>
              </a:ext>
            </a:extLst>
          </p:cNvPr>
          <p:cNvSpPr txBox="1"/>
          <p:nvPr/>
        </p:nvSpPr>
        <p:spPr>
          <a:xfrm>
            <a:off x="4882479" y="7019550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8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803035B-6FDB-EF47-E5A8-0792F3E41ACD}"/>
              </a:ext>
            </a:extLst>
          </p:cNvPr>
          <p:cNvCxnSpPr/>
          <p:nvPr/>
        </p:nvCxnSpPr>
        <p:spPr>
          <a:xfrm>
            <a:off x="4922981" y="701311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7323AF0-661E-BBDD-BA5A-3DC42298E55B}"/>
              </a:ext>
            </a:extLst>
          </p:cNvPr>
          <p:cNvSpPr txBox="1"/>
          <p:nvPr/>
        </p:nvSpPr>
        <p:spPr>
          <a:xfrm>
            <a:off x="4882479" y="6243675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11</a:t>
            </a:r>
            <a:endParaRPr lang="en-US" sz="4400" dirty="0">
              <a:solidFill>
                <a:srgbClr val="E51B83"/>
              </a:solidFill>
            </a:endParaRPr>
          </a:p>
        </p:txBody>
      </p:sp>
      <p:grpSp>
        <p:nvGrpSpPr>
          <p:cNvPr id="46" name="Group 23">
            <a:extLst>
              <a:ext uri="{FF2B5EF4-FFF2-40B4-BE49-F238E27FC236}">
                <a16:creationId xmlns:a16="http://schemas.microsoft.com/office/drawing/2014/main" id="{3486BDEE-B8C3-4F1A-0DE1-66F50A728080}"/>
              </a:ext>
            </a:extLst>
          </p:cNvPr>
          <p:cNvGrpSpPr/>
          <p:nvPr/>
        </p:nvGrpSpPr>
        <p:grpSpPr>
          <a:xfrm>
            <a:off x="4959237" y="6250225"/>
            <a:ext cx="632506" cy="655016"/>
            <a:chOff x="0" y="0"/>
            <a:chExt cx="166586" cy="172514"/>
          </a:xfrm>
          <a:solidFill>
            <a:srgbClr val="E51B83"/>
          </a:solidFill>
        </p:grpSpPr>
        <p:sp>
          <p:nvSpPr>
            <p:cNvPr id="47" name="Freeform 24">
              <a:extLst>
                <a:ext uri="{FF2B5EF4-FFF2-40B4-BE49-F238E27FC236}">
                  <a16:creationId xmlns:a16="http://schemas.microsoft.com/office/drawing/2014/main" id="{78B178A7-C910-8675-9CA0-E20DB08F069F}"/>
                </a:ext>
              </a:extLst>
            </p:cNvPr>
            <p:cNvSpPr/>
            <p:nvPr/>
          </p:nvSpPr>
          <p:spPr>
            <a:xfrm>
              <a:off x="0" y="0"/>
              <a:ext cx="166586" cy="172514"/>
            </a:xfrm>
            <a:custGeom>
              <a:avLst/>
              <a:gdLst/>
              <a:ahLst/>
              <a:cxnLst/>
              <a:rect l="l" t="t" r="r" b="b"/>
              <a:pathLst>
                <a:path w="166586" h="172514">
                  <a:moveTo>
                    <a:pt x="0" y="0"/>
                  </a:moveTo>
                  <a:lnTo>
                    <a:pt x="166586" y="0"/>
                  </a:lnTo>
                  <a:lnTo>
                    <a:pt x="166586" y="172514"/>
                  </a:lnTo>
                  <a:lnTo>
                    <a:pt x="0" y="172514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>
                <a:solidFill>
                  <a:srgbClr val="E51B83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8" name="TextBox 25">
              <a:extLst>
                <a:ext uri="{FF2B5EF4-FFF2-40B4-BE49-F238E27FC236}">
                  <a16:creationId xmlns:a16="http://schemas.microsoft.com/office/drawing/2014/main" id="{9DB45319-CDD8-6F86-E6C5-1B1927739150}"/>
                </a:ext>
              </a:extLst>
            </p:cNvPr>
            <p:cNvSpPr txBox="1"/>
            <p:nvPr/>
          </p:nvSpPr>
          <p:spPr>
            <a:xfrm>
              <a:off x="0" y="-19050"/>
              <a:ext cx="166586" cy="1915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6217102A-8FAA-5542-2491-EEFD5385A991}"/>
              </a:ext>
            </a:extLst>
          </p:cNvPr>
          <p:cNvSpPr txBox="1"/>
          <p:nvPr/>
        </p:nvSpPr>
        <p:spPr>
          <a:xfrm>
            <a:off x="7760745" y="6905241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63</a:t>
            </a:r>
            <a:endParaRPr lang="en-US" sz="4400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F31EEA4-D380-D5D6-08A9-37BA81A5B097}"/>
              </a:ext>
            </a:extLst>
          </p:cNvPr>
          <p:cNvCxnSpPr>
            <a:cxnSpLocks/>
          </p:cNvCxnSpPr>
          <p:nvPr/>
        </p:nvCxnSpPr>
        <p:spPr>
          <a:xfrm>
            <a:off x="7179034" y="7697942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920018A-E512-73A7-6162-88FAF3ED3D22}"/>
              </a:ext>
            </a:extLst>
          </p:cNvPr>
          <p:cNvSpPr txBox="1"/>
          <p:nvPr/>
        </p:nvSpPr>
        <p:spPr>
          <a:xfrm>
            <a:off x="7052009" y="6949918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-</a:t>
            </a:r>
            <a:endParaRPr lang="en-US" sz="4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8CC48AD-6832-0FC1-5E54-AD454DA599FC}"/>
              </a:ext>
            </a:extLst>
          </p:cNvPr>
          <p:cNvSpPr txBox="1"/>
          <p:nvPr/>
        </p:nvSpPr>
        <p:spPr>
          <a:xfrm>
            <a:off x="7760745" y="6202880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87</a:t>
            </a:r>
            <a:endParaRPr lang="en-US" sz="4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257235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1 -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5379700" cy="460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20 - 5 - 5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10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/>
          </a:p>
          <a:p>
            <a:pPr marL="970280" lvl="1" indent="-485140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200 - </a:t>
            </a:r>
            <a:r>
              <a:rPr lang="en-US" sz="445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3</a:t>
            </a:r>
            <a:r>
              <a:rPr lang="en-US" sz="44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0</a:t>
            </a:r>
            <a:r>
              <a:rPr lang="en-US" sz="44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"/>
              </a:rPr>
              <a:t> </a:t>
            </a: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170</a:t>
            </a:r>
            <a:endParaRPr lang="en-US" sz="44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100 - 1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99</a:t>
            </a:r>
            <a:endParaRPr lang="en-US" sz="4494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-        = 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937908" y="5877910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CB0D30-5EE7-F9DB-F7CA-04D9FFC62B98}"/>
              </a:ext>
            </a:extLst>
          </p:cNvPr>
          <p:cNvSpPr txBox="1"/>
          <p:nvPr/>
        </p:nvSpPr>
        <p:spPr>
          <a:xfrm>
            <a:off x="2513001" y="6261541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</a:t>
            </a:r>
            <a:endParaRPr lang="en-US" sz="4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8F245C-7CFB-4959-166D-0A0230A13B93}"/>
              </a:ext>
            </a:extLst>
          </p:cNvPr>
          <p:cNvSpPr txBox="1"/>
          <p:nvPr/>
        </p:nvSpPr>
        <p:spPr>
          <a:xfrm>
            <a:off x="2413751" y="7019550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20DE41F-23C5-B70D-4907-C3D64FCE7387}"/>
              </a:ext>
            </a:extLst>
          </p:cNvPr>
          <p:cNvCxnSpPr/>
          <p:nvPr/>
        </p:nvCxnSpPr>
        <p:spPr>
          <a:xfrm>
            <a:off x="2513001" y="69837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6641C1C-1C6A-30F8-A6F7-51B32252A6A7}"/>
              </a:ext>
            </a:extLst>
          </p:cNvPr>
          <p:cNvSpPr txBox="1"/>
          <p:nvPr/>
        </p:nvSpPr>
        <p:spPr>
          <a:xfrm>
            <a:off x="3675478" y="6261541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7348F9-C175-1C85-28B5-CC302B226038}"/>
              </a:ext>
            </a:extLst>
          </p:cNvPr>
          <p:cNvSpPr txBox="1"/>
          <p:nvPr/>
        </p:nvSpPr>
        <p:spPr>
          <a:xfrm>
            <a:off x="3632951" y="7019550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3C7B78-ED29-7CE8-7FD3-7E32802F241D}"/>
              </a:ext>
            </a:extLst>
          </p:cNvPr>
          <p:cNvCxnSpPr/>
          <p:nvPr/>
        </p:nvCxnSpPr>
        <p:spPr>
          <a:xfrm>
            <a:off x="3675478" y="69837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77030F0-6B18-9F41-85BC-29A9E9482BDD}"/>
              </a:ext>
            </a:extLst>
          </p:cNvPr>
          <p:cNvSpPr txBox="1"/>
          <p:nvPr/>
        </p:nvSpPr>
        <p:spPr>
          <a:xfrm>
            <a:off x="4882479" y="7019550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8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0CADE97-A965-D67D-AA78-39B55FA26074}"/>
              </a:ext>
            </a:extLst>
          </p:cNvPr>
          <p:cNvCxnSpPr/>
          <p:nvPr/>
        </p:nvCxnSpPr>
        <p:spPr>
          <a:xfrm>
            <a:off x="4922981" y="701311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59786EF-D4AD-B70E-28C1-6E2DF4034169}"/>
              </a:ext>
            </a:extLst>
          </p:cNvPr>
          <p:cNvSpPr txBox="1"/>
          <p:nvPr/>
        </p:nvSpPr>
        <p:spPr>
          <a:xfrm>
            <a:off x="4882479" y="6243675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2</a:t>
            </a:r>
            <a:endParaRPr lang="en-US" sz="4400" dirty="0">
              <a:solidFill>
                <a:srgbClr val="E51B83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00658A-CFC1-B6AC-A6E1-88A8128D8AC6}"/>
              </a:ext>
            </a:extLst>
          </p:cNvPr>
          <p:cNvSpPr txBox="1"/>
          <p:nvPr/>
        </p:nvSpPr>
        <p:spPr>
          <a:xfrm>
            <a:off x="7800021" y="6603531"/>
            <a:ext cx="80488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63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7C084AF-77B4-E56F-B7DD-632B7DEBF6B0}"/>
              </a:ext>
            </a:extLst>
          </p:cNvPr>
          <p:cNvCxnSpPr>
            <a:cxnSpLocks/>
          </p:cNvCxnSpPr>
          <p:nvPr/>
        </p:nvCxnSpPr>
        <p:spPr>
          <a:xfrm>
            <a:off x="7184997" y="7372972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88229DF-A12F-8419-88B6-F953993C5753}"/>
              </a:ext>
            </a:extLst>
          </p:cNvPr>
          <p:cNvSpPr txBox="1"/>
          <p:nvPr/>
        </p:nvSpPr>
        <p:spPr>
          <a:xfrm>
            <a:off x="7057972" y="6624948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-</a:t>
            </a:r>
            <a:endParaRPr lang="en-US" sz="4400" dirty="0">
              <a:latin typeface="Source Sans Pro"/>
              <a:ea typeface="Source Sans Pro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3F340D-233D-A5EC-EEE0-BE928D2D2E9E}"/>
              </a:ext>
            </a:extLst>
          </p:cNvPr>
          <p:cNvSpPr txBox="1"/>
          <p:nvPr/>
        </p:nvSpPr>
        <p:spPr>
          <a:xfrm>
            <a:off x="7766708" y="5877910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87</a:t>
            </a:r>
            <a:endParaRPr lang="en-US" sz="4400">
              <a:latin typeface="Source Sans Pro"/>
              <a:ea typeface="Source Sans Pro"/>
              <a:cs typeface="Calibri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45252C-285D-172A-38D5-98C886BBBEF5}"/>
              </a:ext>
            </a:extLst>
          </p:cNvPr>
          <p:cNvSpPr txBox="1"/>
          <p:nvPr/>
        </p:nvSpPr>
        <p:spPr>
          <a:xfrm>
            <a:off x="7208645" y="7416246"/>
            <a:ext cx="13659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24</a:t>
            </a:r>
            <a:endParaRPr lang="en-US" sz="4400" dirty="0">
              <a:solidFill>
                <a:srgbClr val="E51B83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5767109" y="6137980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D963CE0E-7A03-886E-8ED4-8BA37CF1848C}"/>
              </a:ext>
            </a:extLst>
          </p:cNvPr>
          <p:cNvSpPr txBox="1"/>
          <p:nvPr/>
        </p:nvSpPr>
        <p:spPr>
          <a:xfrm>
            <a:off x="1752600" y="1219854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2</a:t>
            </a: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D6DBE5D0-725C-EA67-CFFD-EE8F520814F4}"/>
              </a:ext>
            </a:extLst>
          </p:cNvPr>
          <p:cNvSpPr txBox="1"/>
          <p:nvPr/>
        </p:nvSpPr>
        <p:spPr>
          <a:xfrm>
            <a:off x="1250253" y="2628918"/>
            <a:ext cx="6287323" cy="4621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15 - 3 - 3 =</a:t>
            </a:r>
            <a:endParaRPr lang="en-US" sz="445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700 - </a:t>
            </a:r>
            <a:r>
              <a:rPr lang="en-US" sz="4800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 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= 640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300 - 1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-        = 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32" name="TextBox 23">
            <a:extLst>
              <a:ext uri="{FF2B5EF4-FFF2-40B4-BE49-F238E27FC236}">
                <a16:creationId xmlns:a16="http://schemas.microsoft.com/office/drawing/2014/main" id="{EE13CB0B-23E3-3A61-C10C-0BE570E81132}"/>
              </a:ext>
            </a:extLst>
          </p:cNvPr>
          <p:cNvSpPr txBox="1"/>
          <p:nvPr/>
        </p:nvSpPr>
        <p:spPr>
          <a:xfrm>
            <a:off x="6964069" y="1689369"/>
            <a:ext cx="10060501" cy="316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endParaRPr dirty="0">
              <a:latin typeface="Source Sans Pro" panose="020B0503030403020204" pitchFamily="34" charset="0"/>
            </a:endParaRPr>
          </a:p>
          <a:p>
            <a:pPr algn="l">
              <a:lnSpc>
                <a:spcPts val="8651"/>
              </a:lnSpc>
            </a:pPr>
            <a:endParaRPr dirty="0">
              <a:latin typeface="Source Sans Pro" panose="020B0503030403020204" pitchFamily="34" charset="0"/>
            </a:endParaRPr>
          </a:p>
          <a:p>
            <a:pPr algn="l">
              <a:lnSpc>
                <a:spcPts val="8651"/>
              </a:lnSpc>
            </a:pP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2. Count in tens from 640 up to 700.</a:t>
            </a:r>
            <a:endParaRPr lang="en-US" sz="4400" b="1">
              <a:solidFill>
                <a:srgbClr val="28AEAE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A8C169-4B2B-65D8-08B4-62C49E00919E}"/>
              </a:ext>
            </a:extLst>
          </p:cNvPr>
          <p:cNvSpPr txBox="1"/>
          <p:nvPr/>
        </p:nvSpPr>
        <p:spPr>
          <a:xfrm>
            <a:off x="2513001" y="6261541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873CC0-E871-A190-9B3B-2FCAD358F244}"/>
              </a:ext>
            </a:extLst>
          </p:cNvPr>
          <p:cNvSpPr txBox="1"/>
          <p:nvPr/>
        </p:nvSpPr>
        <p:spPr>
          <a:xfrm>
            <a:off x="2413751" y="7019550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98207A5-1201-7423-1A22-CBA2556547FB}"/>
              </a:ext>
            </a:extLst>
          </p:cNvPr>
          <p:cNvCxnSpPr/>
          <p:nvPr/>
        </p:nvCxnSpPr>
        <p:spPr>
          <a:xfrm>
            <a:off x="2513001" y="69837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089555-D31E-6003-1CB2-36B82C7FD1BC}"/>
              </a:ext>
            </a:extLst>
          </p:cNvPr>
          <p:cNvSpPr txBox="1"/>
          <p:nvPr/>
        </p:nvSpPr>
        <p:spPr>
          <a:xfrm>
            <a:off x="3675478" y="6261541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1E4D958-03E5-6643-5644-B0E74222B945}"/>
              </a:ext>
            </a:extLst>
          </p:cNvPr>
          <p:cNvSpPr txBox="1"/>
          <p:nvPr/>
        </p:nvSpPr>
        <p:spPr>
          <a:xfrm>
            <a:off x="3632951" y="7019550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0FFC4B0-128E-C1F4-4533-E09FFA171A14}"/>
              </a:ext>
            </a:extLst>
          </p:cNvPr>
          <p:cNvCxnSpPr/>
          <p:nvPr/>
        </p:nvCxnSpPr>
        <p:spPr>
          <a:xfrm>
            <a:off x="3675478" y="69837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EDB86D4-529F-87E8-91AF-4BC142E77E2F}"/>
              </a:ext>
            </a:extLst>
          </p:cNvPr>
          <p:cNvSpPr txBox="1"/>
          <p:nvPr/>
        </p:nvSpPr>
        <p:spPr>
          <a:xfrm>
            <a:off x="4882479" y="7019550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9</a:t>
            </a:r>
            <a:endParaRPr lang="en-US" sz="4400">
              <a:latin typeface="Source Sans Pro"/>
              <a:ea typeface="Source Sans Pro"/>
              <a:cs typeface="Calibri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071A07C-8E8B-C07B-83B1-50E836181532}"/>
              </a:ext>
            </a:extLst>
          </p:cNvPr>
          <p:cNvCxnSpPr/>
          <p:nvPr/>
        </p:nvCxnSpPr>
        <p:spPr>
          <a:xfrm>
            <a:off x="4922981" y="701311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DDC33C3-F695-6109-67B8-485CAC89FDDF}"/>
              </a:ext>
            </a:extLst>
          </p:cNvPr>
          <p:cNvSpPr txBox="1"/>
          <p:nvPr/>
        </p:nvSpPr>
        <p:spPr>
          <a:xfrm>
            <a:off x="4882479" y="6243675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11</a:t>
            </a:r>
            <a:endParaRPr lang="en-US" sz="4400" dirty="0">
              <a:solidFill>
                <a:srgbClr val="E51B83"/>
              </a:solidFill>
            </a:endParaRPr>
          </a:p>
        </p:txBody>
      </p:sp>
      <p:grpSp>
        <p:nvGrpSpPr>
          <p:cNvPr id="46" name="Group 23">
            <a:extLst>
              <a:ext uri="{FF2B5EF4-FFF2-40B4-BE49-F238E27FC236}">
                <a16:creationId xmlns:a16="http://schemas.microsoft.com/office/drawing/2014/main" id="{CB67C680-B514-424B-AAF1-C28BFE5FD5F0}"/>
              </a:ext>
            </a:extLst>
          </p:cNvPr>
          <p:cNvGrpSpPr/>
          <p:nvPr/>
        </p:nvGrpSpPr>
        <p:grpSpPr>
          <a:xfrm>
            <a:off x="4959237" y="6250225"/>
            <a:ext cx="632506" cy="655016"/>
            <a:chOff x="0" y="0"/>
            <a:chExt cx="166586" cy="172514"/>
          </a:xfrm>
          <a:solidFill>
            <a:srgbClr val="E51B83"/>
          </a:solidFill>
        </p:grpSpPr>
        <p:sp>
          <p:nvSpPr>
            <p:cNvPr id="47" name="Freeform 24">
              <a:extLst>
                <a:ext uri="{FF2B5EF4-FFF2-40B4-BE49-F238E27FC236}">
                  <a16:creationId xmlns:a16="http://schemas.microsoft.com/office/drawing/2014/main" id="{A8841318-9B00-E3A5-971F-EE6B11A6CB31}"/>
                </a:ext>
              </a:extLst>
            </p:cNvPr>
            <p:cNvSpPr/>
            <p:nvPr/>
          </p:nvSpPr>
          <p:spPr>
            <a:xfrm>
              <a:off x="0" y="0"/>
              <a:ext cx="166586" cy="172514"/>
            </a:xfrm>
            <a:custGeom>
              <a:avLst/>
              <a:gdLst/>
              <a:ahLst/>
              <a:cxnLst/>
              <a:rect l="l" t="t" r="r" b="b"/>
              <a:pathLst>
                <a:path w="166586" h="172514">
                  <a:moveTo>
                    <a:pt x="0" y="0"/>
                  </a:moveTo>
                  <a:lnTo>
                    <a:pt x="166586" y="0"/>
                  </a:lnTo>
                  <a:lnTo>
                    <a:pt x="166586" y="172514"/>
                  </a:lnTo>
                  <a:lnTo>
                    <a:pt x="0" y="172514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>
                <a:solidFill>
                  <a:srgbClr val="E51B83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8" name="TextBox 25">
              <a:extLst>
                <a:ext uri="{FF2B5EF4-FFF2-40B4-BE49-F238E27FC236}">
                  <a16:creationId xmlns:a16="http://schemas.microsoft.com/office/drawing/2014/main" id="{67F8ADA5-19E1-006A-FA4F-6280E681A652}"/>
                </a:ext>
              </a:extLst>
            </p:cNvPr>
            <p:cNvSpPr txBox="1"/>
            <p:nvPr/>
          </p:nvSpPr>
          <p:spPr>
            <a:xfrm>
              <a:off x="0" y="-19050"/>
              <a:ext cx="166586" cy="1915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0A042F8-9C8A-CE16-3CBF-71EA3D192BFE}"/>
              </a:ext>
            </a:extLst>
          </p:cNvPr>
          <p:cNvSpPr txBox="1"/>
          <p:nvPr/>
        </p:nvSpPr>
        <p:spPr>
          <a:xfrm>
            <a:off x="7694011" y="6868081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36</a:t>
            </a:r>
            <a:endParaRPr lang="en-US" sz="4400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7096A1F-99A0-33B3-7117-5111CD0338B8}"/>
              </a:ext>
            </a:extLst>
          </p:cNvPr>
          <p:cNvCxnSpPr>
            <a:cxnSpLocks/>
          </p:cNvCxnSpPr>
          <p:nvPr/>
        </p:nvCxnSpPr>
        <p:spPr>
          <a:xfrm>
            <a:off x="7112300" y="7660782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D014BDC-EDDC-395F-BA3B-B03616145ADF}"/>
              </a:ext>
            </a:extLst>
          </p:cNvPr>
          <p:cNvSpPr txBox="1"/>
          <p:nvPr/>
        </p:nvSpPr>
        <p:spPr>
          <a:xfrm>
            <a:off x="6985275" y="6912758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-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278357-C90E-D337-9041-94CA2C774A65}"/>
              </a:ext>
            </a:extLst>
          </p:cNvPr>
          <p:cNvSpPr txBox="1"/>
          <p:nvPr/>
        </p:nvSpPr>
        <p:spPr>
          <a:xfrm>
            <a:off x="7694011" y="6165720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78</a:t>
            </a:r>
            <a:endParaRPr lang="en-US" sz="4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7">
            <a:extLst>
              <a:ext uri="{FF2B5EF4-FFF2-40B4-BE49-F238E27FC236}">
                <a16:creationId xmlns:a16="http://schemas.microsoft.com/office/drawing/2014/main" id="{67A82FA4-72EA-DF4D-779A-7C20E2D4D807}"/>
              </a:ext>
            </a:extLst>
          </p:cNvPr>
          <p:cNvSpPr txBox="1"/>
          <p:nvPr/>
        </p:nvSpPr>
        <p:spPr>
          <a:xfrm>
            <a:off x="1752600" y="1257235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2 -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A13E5CE3-0F89-BBCA-9AF0-5E76EB49454E}"/>
              </a:ext>
            </a:extLst>
          </p:cNvPr>
          <p:cNvSpPr txBox="1"/>
          <p:nvPr/>
        </p:nvSpPr>
        <p:spPr>
          <a:xfrm>
            <a:off x="1250253" y="2628918"/>
            <a:ext cx="6287323" cy="460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15 - 3 - 3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9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970280" lvl="1" indent="-485140">
              <a:lnSpc>
                <a:spcPts val="9258"/>
              </a:lnSpc>
              <a:buAutoNum type="arabicPeriod"/>
            </a:pPr>
            <a:r>
              <a:rPr lang="en-US" sz="44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700 -</a:t>
            </a:r>
            <a:r>
              <a:rPr lang="en-US" sz="445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 </a:t>
            </a:r>
            <a:r>
              <a:rPr lang="en-US" sz="44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60 </a:t>
            </a: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640</a:t>
            </a:r>
            <a:endParaRPr lang="en-US" sz="44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300 - 1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299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-        = </a:t>
            </a:r>
          </a:p>
        </p:txBody>
      </p:sp>
      <p:sp>
        <p:nvSpPr>
          <p:cNvPr id="29" name="TextBox 22">
            <a:extLst>
              <a:ext uri="{FF2B5EF4-FFF2-40B4-BE49-F238E27FC236}">
                <a16:creationId xmlns:a16="http://schemas.microsoft.com/office/drawing/2014/main" id="{C2B74738-EE7B-F0F0-C0D8-0024A70A7134}"/>
              </a:ext>
            </a:extLst>
          </p:cNvPr>
          <p:cNvSpPr txBox="1"/>
          <p:nvPr/>
        </p:nvSpPr>
        <p:spPr>
          <a:xfrm>
            <a:off x="6044956" y="6252289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5757FA-D84E-9B63-F2DF-7DD86D20A00A}"/>
              </a:ext>
            </a:extLst>
          </p:cNvPr>
          <p:cNvSpPr txBox="1"/>
          <p:nvPr/>
        </p:nvSpPr>
        <p:spPr>
          <a:xfrm>
            <a:off x="2513001" y="6261541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BDD159-62DD-0BF2-4F6C-4DACC2DFB5BB}"/>
              </a:ext>
            </a:extLst>
          </p:cNvPr>
          <p:cNvSpPr txBox="1"/>
          <p:nvPr/>
        </p:nvSpPr>
        <p:spPr>
          <a:xfrm>
            <a:off x="2413751" y="7019550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1EFA826-A16A-FB9F-27D9-1EB501BFEEF7}"/>
              </a:ext>
            </a:extLst>
          </p:cNvPr>
          <p:cNvCxnSpPr/>
          <p:nvPr/>
        </p:nvCxnSpPr>
        <p:spPr>
          <a:xfrm>
            <a:off x="2513001" y="69837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707A77B-23B2-E2FC-792B-411E5E0454F1}"/>
              </a:ext>
            </a:extLst>
          </p:cNvPr>
          <p:cNvSpPr txBox="1"/>
          <p:nvPr/>
        </p:nvSpPr>
        <p:spPr>
          <a:xfrm>
            <a:off x="3675478" y="6261541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539A99-BCF1-8611-DF88-2D7A4B2BF4AA}"/>
              </a:ext>
            </a:extLst>
          </p:cNvPr>
          <p:cNvSpPr txBox="1"/>
          <p:nvPr/>
        </p:nvSpPr>
        <p:spPr>
          <a:xfrm>
            <a:off x="3632951" y="7019550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35CA70E-028A-D5FE-7D4D-0C4AFD4CF70C}"/>
              </a:ext>
            </a:extLst>
          </p:cNvPr>
          <p:cNvCxnSpPr/>
          <p:nvPr/>
        </p:nvCxnSpPr>
        <p:spPr>
          <a:xfrm>
            <a:off x="3675478" y="69837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83C7054-2A36-D790-A3A5-8A0012D8ED2C}"/>
              </a:ext>
            </a:extLst>
          </p:cNvPr>
          <p:cNvSpPr txBox="1"/>
          <p:nvPr/>
        </p:nvSpPr>
        <p:spPr>
          <a:xfrm>
            <a:off x="4882479" y="7019550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9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176457B-84B9-2372-ADE1-0A0A8BAE2BEA}"/>
              </a:ext>
            </a:extLst>
          </p:cNvPr>
          <p:cNvCxnSpPr/>
          <p:nvPr/>
        </p:nvCxnSpPr>
        <p:spPr>
          <a:xfrm>
            <a:off x="4922981" y="701311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1E95FC7-DD9C-7C51-33DA-DD1EE2E42848}"/>
              </a:ext>
            </a:extLst>
          </p:cNvPr>
          <p:cNvSpPr txBox="1"/>
          <p:nvPr/>
        </p:nvSpPr>
        <p:spPr>
          <a:xfrm>
            <a:off x="4882479" y="6243675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2</a:t>
            </a:r>
            <a:endParaRPr lang="en-US" sz="4400" dirty="0">
              <a:solidFill>
                <a:srgbClr val="E51B83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219616-5C35-5E13-E02A-603CA7642800}"/>
              </a:ext>
            </a:extLst>
          </p:cNvPr>
          <p:cNvSpPr txBox="1"/>
          <p:nvPr/>
        </p:nvSpPr>
        <p:spPr>
          <a:xfrm>
            <a:off x="8049582" y="6864841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36</a:t>
            </a:r>
            <a:endParaRPr lang="en-US" sz="4400">
              <a:latin typeface="Source Sans Pro"/>
              <a:ea typeface="Source Sans Pro"/>
              <a:cs typeface="Calibri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3215BDC-850B-FE80-212A-F73C0BD77B48}"/>
              </a:ext>
            </a:extLst>
          </p:cNvPr>
          <p:cNvCxnSpPr>
            <a:cxnSpLocks/>
          </p:cNvCxnSpPr>
          <p:nvPr/>
        </p:nvCxnSpPr>
        <p:spPr>
          <a:xfrm>
            <a:off x="7368735" y="7634282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087B47E-122A-00A6-1289-7CD3CC747550}"/>
              </a:ext>
            </a:extLst>
          </p:cNvPr>
          <p:cNvSpPr txBox="1"/>
          <p:nvPr/>
        </p:nvSpPr>
        <p:spPr>
          <a:xfrm>
            <a:off x="7241710" y="6886258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-</a:t>
            </a:r>
            <a:endParaRPr lang="en-US" sz="4400" dirty="0">
              <a:latin typeface="Source Sans Pro"/>
              <a:ea typeface="Source Sans Pro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C89A3B3-6A93-AF44-18C3-8C2C4992C8D9}"/>
              </a:ext>
            </a:extLst>
          </p:cNvPr>
          <p:cNvSpPr txBox="1"/>
          <p:nvPr/>
        </p:nvSpPr>
        <p:spPr>
          <a:xfrm>
            <a:off x="7392383" y="7677556"/>
            <a:ext cx="13659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42</a:t>
            </a:r>
            <a:endParaRPr lang="en-US" sz="4400" dirty="0">
              <a:solidFill>
                <a:srgbClr val="E51B83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FA0305-E741-59FD-2459-A8F4C8D3DFB2}"/>
              </a:ext>
            </a:extLst>
          </p:cNvPr>
          <p:cNvSpPr txBox="1"/>
          <p:nvPr/>
        </p:nvSpPr>
        <p:spPr>
          <a:xfrm>
            <a:off x="8049582" y="6280418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78</a:t>
            </a:r>
            <a:endParaRPr lang="en-US" sz="4400">
              <a:latin typeface="Source Sans Pro"/>
              <a:ea typeface="Source Sans Pro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6070909" y="6165194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452F4818-EB24-CD25-0144-4FB1BC0DB2C4}"/>
              </a:ext>
            </a:extLst>
          </p:cNvPr>
          <p:cNvSpPr txBox="1"/>
          <p:nvPr/>
        </p:nvSpPr>
        <p:spPr>
          <a:xfrm>
            <a:off x="1718174" y="1194738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3</a:t>
            </a: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08389386-6671-AA32-0FFA-A9D4B47B8850}"/>
              </a:ext>
            </a:extLst>
          </p:cNvPr>
          <p:cNvSpPr txBox="1"/>
          <p:nvPr/>
        </p:nvSpPr>
        <p:spPr>
          <a:xfrm>
            <a:off x="1250253" y="2628918"/>
            <a:ext cx="6287323" cy="4621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25 - 4 - 4 =</a:t>
            </a:r>
            <a:endParaRPr lang="en-US" sz="445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400 - </a:t>
            </a:r>
            <a:r>
              <a:rPr lang="en-US" sz="4800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 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= 350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500 - 1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-        = 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34" name="TextBox 27">
            <a:extLst>
              <a:ext uri="{FF2B5EF4-FFF2-40B4-BE49-F238E27FC236}">
                <a16:creationId xmlns:a16="http://schemas.microsoft.com/office/drawing/2014/main" id="{72C4C913-D8EF-6C74-A209-27841103FDD3}"/>
              </a:ext>
            </a:extLst>
          </p:cNvPr>
          <p:cNvSpPr txBox="1"/>
          <p:nvPr/>
        </p:nvSpPr>
        <p:spPr>
          <a:xfrm>
            <a:off x="6801423" y="3839524"/>
            <a:ext cx="10060501" cy="99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51"/>
              </a:lnSpc>
            </a:pP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2. Count in tens from 350 up to 400.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571B50-BBFE-3520-91A8-3FFCBCA7E814}"/>
              </a:ext>
            </a:extLst>
          </p:cNvPr>
          <p:cNvSpPr txBox="1"/>
          <p:nvPr/>
        </p:nvSpPr>
        <p:spPr>
          <a:xfrm>
            <a:off x="2513001" y="6261541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178D9B-D848-1013-A962-8C40AF419874}"/>
              </a:ext>
            </a:extLst>
          </p:cNvPr>
          <p:cNvSpPr txBox="1"/>
          <p:nvPr/>
        </p:nvSpPr>
        <p:spPr>
          <a:xfrm>
            <a:off x="2413751" y="7019550"/>
            <a:ext cx="858240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10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A625F4F-F496-4AFC-41ED-889D2BE954B8}"/>
              </a:ext>
            </a:extLst>
          </p:cNvPr>
          <p:cNvCxnSpPr/>
          <p:nvPr/>
        </p:nvCxnSpPr>
        <p:spPr>
          <a:xfrm>
            <a:off x="2513001" y="69837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0E8E8CF-DECA-34E5-B9F9-5B6B7E2B7EF7}"/>
              </a:ext>
            </a:extLst>
          </p:cNvPr>
          <p:cNvSpPr txBox="1"/>
          <p:nvPr/>
        </p:nvSpPr>
        <p:spPr>
          <a:xfrm>
            <a:off x="3675478" y="6261541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22CD214-6AE0-B1D8-8A78-75DB60E5CCF3}"/>
              </a:ext>
            </a:extLst>
          </p:cNvPr>
          <p:cNvSpPr txBox="1"/>
          <p:nvPr/>
        </p:nvSpPr>
        <p:spPr>
          <a:xfrm>
            <a:off x="3632951" y="7019550"/>
            <a:ext cx="80576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10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C482251-AB8E-B7F0-3838-746B9B512BC0}"/>
              </a:ext>
            </a:extLst>
          </p:cNvPr>
          <p:cNvCxnSpPr/>
          <p:nvPr/>
        </p:nvCxnSpPr>
        <p:spPr>
          <a:xfrm>
            <a:off x="3675478" y="69837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7955407-FA18-6AF3-7A51-36788A329F52}"/>
              </a:ext>
            </a:extLst>
          </p:cNvPr>
          <p:cNvSpPr txBox="1"/>
          <p:nvPr/>
        </p:nvSpPr>
        <p:spPr>
          <a:xfrm>
            <a:off x="4882479" y="7019550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10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B60D435-CB26-E1F1-DA25-F89E9C44541F}"/>
              </a:ext>
            </a:extLst>
          </p:cNvPr>
          <p:cNvCxnSpPr/>
          <p:nvPr/>
        </p:nvCxnSpPr>
        <p:spPr>
          <a:xfrm>
            <a:off x="4922981" y="701311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0E0E2A3-682C-8654-5B4D-7E5373C27F39}"/>
              </a:ext>
            </a:extLst>
          </p:cNvPr>
          <p:cNvSpPr txBox="1"/>
          <p:nvPr/>
        </p:nvSpPr>
        <p:spPr>
          <a:xfrm>
            <a:off x="4882479" y="6243675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11</a:t>
            </a:r>
            <a:endParaRPr lang="en-US" sz="4400" dirty="0">
              <a:solidFill>
                <a:srgbClr val="E51B83"/>
              </a:solidFill>
            </a:endParaRPr>
          </a:p>
        </p:txBody>
      </p:sp>
      <p:grpSp>
        <p:nvGrpSpPr>
          <p:cNvPr id="44" name="Group 23">
            <a:extLst>
              <a:ext uri="{FF2B5EF4-FFF2-40B4-BE49-F238E27FC236}">
                <a16:creationId xmlns:a16="http://schemas.microsoft.com/office/drawing/2014/main" id="{573080F0-9E0C-D2BC-A4FA-0EF740AE18ED}"/>
              </a:ext>
            </a:extLst>
          </p:cNvPr>
          <p:cNvGrpSpPr/>
          <p:nvPr/>
        </p:nvGrpSpPr>
        <p:grpSpPr>
          <a:xfrm>
            <a:off x="4959237" y="6250225"/>
            <a:ext cx="632506" cy="655016"/>
            <a:chOff x="0" y="0"/>
            <a:chExt cx="166586" cy="172514"/>
          </a:xfrm>
          <a:solidFill>
            <a:srgbClr val="E51B83"/>
          </a:solidFill>
        </p:grpSpPr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511EA7D8-3907-8D33-F60F-38FD7073ED7C}"/>
                </a:ext>
              </a:extLst>
            </p:cNvPr>
            <p:cNvSpPr/>
            <p:nvPr/>
          </p:nvSpPr>
          <p:spPr>
            <a:xfrm>
              <a:off x="0" y="0"/>
              <a:ext cx="166586" cy="172514"/>
            </a:xfrm>
            <a:custGeom>
              <a:avLst/>
              <a:gdLst/>
              <a:ahLst/>
              <a:cxnLst/>
              <a:rect l="l" t="t" r="r" b="b"/>
              <a:pathLst>
                <a:path w="166586" h="172514">
                  <a:moveTo>
                    <a:pt x="0" y="0"/>
                  </a:moveTo>
                  <a:lnTo>
                    <a:pt x="166586" y="0"/>
                  </a:lnTo>
                  <a:lnTo>
                    <a:pt x="166586" y="172514"/>
                  </a:lnTo>
                  <a:lnTo>
                    <a:pt x="0" y="172514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>
                <a:solidFill>
                  <a:srgbClr val="E51B83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6" name="TextBox 25">
              <a:extLst>
                <a:ext uri="{FF2B5EF4-FFF2-40B4-BE49-F238E27FC236}">
                  <a16:creationId xmlns:a16="http://schemas.microsoft.com/office/drawing/2014/main" id="{74884508-A9CD-AB9C-D700-CF24B2052452}"/>
                </a:ext>
              </a:extLst>
            </p:cNvPr>
            <p:cNvSpPr txBox="1"/>
            <p:nvPr/>
          </p:nvSpPr>
          <p:spPr>
            <a:xfrm>
              <a:off x="0" y="-19050"/>
              <a:ext cx="166586" cy="1915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1405EF1-8E9A-B251-F142-E3FF03B355A1}"/>
              </a:ext>
            </a:extLst>
          </p:cNvPr>
          <p:cNvSpPr txBox="1"/>
          <p:nvPr/>
        </p:nvSpPr>
        <p:spPr>
          <a:xfrm>
            <a:off x="7801158" y="6891448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25</a:t>
            </a:r>
            <a:endParaRPr lang="en-US" sz="4400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215050C-6FF4-B4A3-718C-56118D566CFD}"/>
              </a:ext>
            </a:extLst>
          </p:cNvPr>
          <p:cNvCxnSpPr>
            <a:cxnSpLocks/>
          </p:cNvCxnSpPr>
          <p:nvPr/>
        </p:nvCxnSpPr>
        <p:spPr>
          <a:xfrm>
            <a:off x="7219447" y="7684149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184A45D-B167-5A93-D61F-D08C6826D4B9}"/>
              </a:ext>
            </a:extLst>
          </p:cNvPr>
          <p:cNvSpPr txBox="1"/>
          <p:nvPr/>
        </p:nvSpPr>
        <p:spPr>
          <a:xfrm>
            <a:off x="7092422" y="6936125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-</a:t>
            </a:r>
            <a:endParaRPr lang="en-US" sz="4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B5207F-2E33-4BEC-D257-673C39D2C58A}"/>
              </a:ext>
            </a:extLst>
          </p:cNvPr>
          <p:cNvSpPr txBox="1"/>
          <p:nvPr/>
        </p:nvSpPr>
        <p:spPr>
          <a:xfrm>
            <a:off x="7801158" y="6189087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62</a:t>
            </a:r>
            <a:endParaRPr lang="en-US" sz="4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5818927" y="6252289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8243337" y="6415092"/>
            <a:ext cx="457737" cy="638759"/>
            <a:chOff x="0" y="0"/>
            <a:chExt cx="728980" cy="1017270"/>
          </a:xfrm>
        </p:grpSpPr>
        <p:sp>
          <p:nvSpPr>
            <p:cNvPr id="25" name="Freeform 25"/>
            <p:cNvSpPr/>
            <p:nvPr/>
          </p:nvSpPr>
          <p:spPr>
            <a:xfrm>
              <a:off x="46990" y="49530"/>
              <a:ext cx="632460" cy="918210"/>
            </a:xfrm>
            <a:custGeom>
              <a:avLst/>
              <a:gdLst/>
              <a:ahLst/>
              <a:cxnLst/>
              <a:rect l="l" t="t" r="r" b="b"/>
              <a:pathLst>
                <a:path w="632460" h="918210">
                  <a:moveTo>
                    <a:pt x="54610" y="26670"/>
                  </a:moveTo>
                  <a:cubicBezTo>
                    <a:pt x="91440" y="153670"/>
                    <a:pt x="133350" y="176530"/>
                    <a:pt x="143510" y="195580"/>
                  </a:cubicBezTo>
                  <a:cubicBezTo>
                    <a:pt x="148590" y="205740"/>
                    <a:pt x="142240" y="213360"/>
                    <a:pt x="147320" y="222250"/>
                  </a:cubicBezTo>
                  <a:cubicBezTo>
                    <a:pt x="156210" y="234950"/>
                    <a:pt x="181610" y="241300"/>
                    <a:pt x="198120" y="259080"/>
                  </a:cubicBezTo>
                  <a:cubicBezTo>
                    <a:pt x="219710" y="281940"/>
                    <a:pt x="241300" y="345440"/>
                    <a:pt x="261620" y="358140"/>
                  </a:cubicBezTo>
                  <a:cubicBezTo>
                    <a:pt x="270510" y="364490"/>
                    <a:pt x="280670" y="358140"/>
                    <a:pt x="288290" y="363220"/>
                  </a:cubicBezTo>
                  <a:cubicBezTo>
                    <a:pt x="297180" y="367030"/>
                    <a:pt x="302260" y="374650"/>
                    <a:pt x="308610" y="387350"/>
                  </a:cubicBezTo>
                  <a:cubicBezTo>
                    <a:pt x="323850" y="410210"/>
                    <a:pt x="336550" y="469900"/>
                    <a:pt x="359410" y="504190"/>
                  </a:cubicBezTo>
                  <a:cubicBezTo>
                    <a:pt x="381000" y="537210"/>
                    <a:pt x="421640" y="563880"/>
                    <a:pt x="438150" y="591820"/>
                  </a:cubicBezTo>
                  <a:cubicBezTo>
                    <a:pt x="450850" y="612140"/>
                    <a:pt x="447040" y="632460"/>
                    <a:pt x="458470" y="651510"/>
                  </a:cubicBezTo>
                  <a:cubicBezTo>
                    <a:pt x="473710" y="675640"/>
                    <a:pt x="510540" y="695960"/>
                    <a:pt x="524510" y="721360"/>
                  </a:cubicBezTo>
                  <a:cubicBezTo>
                    <a:pt x="538480" y="744220"/>
                    <a:pt x="534670" y="768350"/>
                    <a:pt x="548640" y="792480"/>
                  </a:cubicBezTo>
                  <a:cubicBezTo>
                    <a:pt x="566420" y="824230"/>
                    <a:pt x="627380" y="867410"/>
                    <a:pt x="631190" y="889000"/>
                  </a:cubicBezTo>
                  <a:cubicBezTo>
                    <a:pt x="632460" y="897890"/>
                    <a:pt x="627380" y="906780"/>
                    <a:pt x="621030" y="910590"/>
                  </a:cubicBezTo>
                  <a:cubicBezTo>
                    <a:pt x="615950" y="914400"/>
                    <a:pt x="604520" y="918210"/>
                    <a:pt x="598170" y="914400"/>
                  </a:cubicBezTo>
                  <a:cubicBezTo>
                    <a:pt x="590550" y="910590"/>
                    <a:pt x="580390" y="890270"/>
                    <a:pt x="581660" y="881380"/>
                  </a:cubicBezTo>
                  <a:cubicBezTo>
                    <a:pt x="582930" y="875030"/>
                    <a:pt x="593090" y="867410"/>
                    <a:pt x="599440" y="866140"/>
                  </a:cubicBezTo>
                  <a:cubicBezTo>
                    <a:pt x="605790" y="864870"/>
                    <a:pt x="617220" y="866140"/>
                    <a:pt x="622300" y="872490"/>
                  </a:cubicBezTo>
                  <a:cubicBezTo>
                    <a:pt x="628650" y="877570"/>
                    <a:pt x="632460" y="895350"/>
                    <a:pt x="628650" y="901700"/>
                  </a:cubicBezTo>
                  <a:cubicBezTo>
                    <a:pt x="624840" y="909320"/>
                    <a:pt x="610870" y="916940"/>
                    <a:pt x="600710" y="915670"/>
                  </a:cubicBezTo>
                  <a:cubicBezTo>
                    <a:pt x="585470" y="913130"/>
                    <a:pt x="566420" y="885190"/>
                    <a:pt x="548640" y="866140"/>
                  </a:cubicBezTo>
                  <a:cubicBezTo>
                    <a:pt x="528320" y="843280"/>
                    <a:pt x="497840" y="811530"/>
                    <a:pt x="487680" y="787400"/>
                  </a:cubicBezTo>
                  <a:cubicBezTo>
                    <a:pt x="480060" y="769620"/>
                    <a:pt x="487680" y="750570"/>
                    <a:pt x="480060" y="735330"/>
                  </a:cubicBezTo>
                  <a:cubicBezTo>
                    <a:pt x="469900" y="718820"/>
                    <a:pt x="441960" y="712470"/>
                    <a:pt x="429260" y="694690"/>
                  </a:cubicBezTo>
                  <a:cubicBezTo>
                    <a:pt x="415290" y="675640"/>
                    <a:pt x="416560" y="651510"/>
                    <a:pt x="401320" y="626110"/>
                  </a:cubicBezTo>
                  <a:cubicBezTo>
                    <a:pt x="377190" y="584200"/>
                    <a:pt x="306070" y="516890"/>
                    <a:pt x="285750" y="478790"/>
                  </a:cubicBezTo>
                  <a:cubicBezTo>
                    <a:pt x="273050" y="457200"/>
                    <a:pt x="276860" y="444500"/>
                    <a:pt x="265430" y="424180"/>
                  </a:cubicBezTo>
                  <a:cubicBezTo>
                    <a:pt x="250190" y="394970"/>
                    <a:pt x="219710" y="354330"/>
                    <a:pt x="194310" y="327660"/>
                  </a:cubicBezTo>
                  <a:cubicBezTo>
                    <a:pt x="170180" y="302260"/>
                    <a:pt x="134620" y="287020"/>
                    <a:pt x="118110" y="265430"/>
                  </a:cubicBezTo>
                  <a:cubicBezTo>
                    <a:pt x="106680" y="247650"/>
                    <a:pt x="110490" y="224790"/>
                    <a:pt x="99060" y="208280"/>
                  </a:cubicBezTo>
                  <a:cubicBezTo>
                    <a:pt x="86360" y="191770"/>
                    <a:pt x="60960" y="186690"/>
                    <a:pt x="45720" y="167640"/>
                  </a:cubicBezTo>
                  <a:cubicBezTo>
                    <a:pt x="27940" y="144780"/>
                    <a:pt x="11430" y="97790"/>
                    <a:pt x="5080" y="71120"/>
                  </a:cubicBezTo>
                  <a:cubicBezTo>
                    <a:pt x="1270" y="53340"/>
                    <a:pt x="0" y="38100"/>
                    <a:pt x="3810" y="26670"/>
                  </a:cubicBezTo>
                  <a:cubicBezTo>
                    <a:pt x="7620" y="15240"/>
                    <a:pt x="17780" y="1270"/>
                    <a:pt x="26670" y="1270"/>
                  </a:cubicBezTo>
                  <a:cubicBezTo>
                    <a:pt x="35560" y="0"/>
                    <a:pt x="54610" y="26670"/>
                    <a:pt x="54610" y="2667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701074" y="5969713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243337" y="5697541"/>
            <a:ext cx="319088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3FADA7FD-58FF-C51B-8F2C-4B96A10DBA6B}"/>
              </a:ext>
            </a:extLst>
          </p:cNvPr>
          <p:cNvSpPr txBox="1"/>
          <p:nvPr/>
        </p:nvSpPr>
        <p:spPr>
          <a:xfrm>
            <a:off x="1412892" y="1179202"/>
            <a:ext cx="15503508" cy="1162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3 -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5F2297E6-5A12-9B0D-23A8-33733E947FAC}"/>
              </a:ext>
            </a:extLst>
          </p:cNvPr>
          <p:cNvSpPr txBox="1"/>
          <p:nvPr/>
        </p:nvSpPr>
        <p:spPr>
          <a:xfrm>
            <a:off x="1250253" y="2628918"/>
            <a:ext cx="6287323" cy="460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25 - 4 - 4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17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400 -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50 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= 350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500 - 1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499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-        =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8C1400-AB6C-557D-F935-3B2B8FD39CB8}"/>
              </a:ext>
            </a:extLst>
          </p:cNvPr>
          <p:cNvSpPr txBox="1"/>
          <p:nvPr/>
        </p:nvSpPr>
        <p:spPr>
          <a:xfrm>
            <a:off x="2513001" y="6261541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4ADB327-F44A-CB5D-7863-E25E3A45F297}"/>
              </a:ext>
            </a:extLst>
          </p:cNvPr>
          <p:cNvSpPr txBox="1"/>
          <p:nvPr/>
        </p:nvSpPr>
        <p:spPr>
          <a:xfrm>
            <a:off x="2413751" y="7019550"/>
            <a:ext cx="858240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10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6F04BE-8CFD-E14B-985A-F18E1C422934}"/>
              </a:ext>
            </a:extLst>
          </p:cNvPr>
          <p:cNvCxnSpPr/>
          <p:nvPr/>
        </p:nvCxnSpPr>
        <p:spPr>
          <a:xfrm>
            <a:off x="2513001" y="69837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D67EFD3-F152-E51D-CA47-8B2E6177BF71}"/>
              </a:ext>
            </a:extLst>
          </p:cNvPr>
          <p:cNvSpPr txBox="1"/>
          <p:nvPr/>
        </p:nvSpPr>
        <p:spPr>
          <a:xfrm>
            <a:off x="3675478" y="6261541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27F31F-416C-5F48-C35A-A670069DA7E0}"/>
              </a:ext>
            </a:extLst>
          </p:cNvPr>
          <p:cNvSpPr txBox="1"/>
          <p:nvPr/>
        </p:nvSpPr>
        <p:spPr>
          <a:xfrm>
            <a:off x="3632951" y="7019550"/>
            <a:ext cx="80576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10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26CEE26-3EA3-B0B0-4057-C4243B576A1F}"/>
              </a:ext>
            </a:extLst>
          </p:cNvPr>
          <p:cNvCxnSpPr/>
          <p:nvPr/>
        </p:nvCxnSpPr>
        <p:spPr>
          <a:xfrm>
            <a:off x="3675478" y="69837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BB82EB7-6C09-DBF7-CDDD-ADEEC4DD980A}"/>
              </a:ext>
            </a:extLst>
          </p:cNvPr>
          <p:cNvSpPr txBox="1"/>
          <p:nvPr/>
        </p:nvSpPr>
        <p:spPr>
          <a:xfrm>
            <a:off x="4882479" y="7019550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10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4907AED-0ACE-5289-78CA-1DF5293A07F4}"/>
              </a:ext>
            </a:extLst>
          </p:cNvPr>
          <p:cNvCxnSpPr/>
          <p:nvPr/>
        </p:nvCxnSpPr>
        <p:spPr>
          <a:xfrm>
            <a:off x="4922981" y="701311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211E589-435C-C958-FCD3-E924816F0B41}"/>
              </a:ext>
            </a:extLst>
          </p:cNvPr>
          <p:cNvSpPr txBox="1"/>
          <p:nvPr/>
        </p:nvSpPr>
        <p:spPr>
          <a:xfrm>
            <a:off x="4882479" y="6243675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3</a:t>
            </a:r>
            <a:endParaRPr lang="en-US" sz="4400" dirty="0">
              <a:solidFill>
                <a:srgbClr val="E51B83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6568B5-DD04-5E89-58B4-803D972BD70B}"/>
              </a:ext>
            </a:extLst>
          </p:cNvPr>
          <p:cNvSpPr txBox="1"/>
          <p:nvPr/>
        </p:nvSpPr>
        <p:spPr>
          <a:xfrm>
            <a:off x="8269363" y="7153280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25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243E4F7-C48F-6056-F41B-805C7FBE2D10}"/>
              </a:ext>
            </a:extLst>
          </p:cNvPr>
          <p:cNvCxnSpPr>
            <a:cxnSpLocks/>
          </p:cNvCxnSpPr>
          <p:nvPr/>
        </p:nvCxnSpPr>
        <p:spPr>
          <a:xfrm>
            <a:off x="7588516" y="7922721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D26424A-A266-F2D2-D00C-6F374FA31D59}"/>
              </a:ext>
            </a:extLst>
          </p:cNvPr>
          <p:cNvSpPr txBox="1"/>
          <p:nvPr/>
        </p:nvSpPr>
        <p:spPr>
          <a:xfrm>
            <a:off x="7461491" y="7174697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-</a:t>
            </a:r>
            <a:endParaRPr lang="en-US" sz="4400" dirty="0">
              <a:latin typeface="Source Sans Pro"/>
              <a:ea typeface="Source Sans Pro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160750-2353-9D72-7788-63086B098A6E}"/>
              </a:ext>
            </a:extLst>
          </p:cNvPr>
          <p:cNvSpPr txBox="1"/>
          <p:nvPr/>
        </p:nvSpPr>
        <p:spPr>
          <a:xfrm>
            <a:off x="8170227" y="6427659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62</a:t>
            </a:r>
            <a:endParaRPr lang="en-US" sz="4400" dirty="0">
              <a:latin typeface="Source Sans Pro"/>
              <a:ea typeface="Source Sans Pro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D96E56B-1C85-3BB0-3027-AF4A422B00E3}"/>
              </a:ext>
            </a:extLst>
          </p:cNvPr>
          <p:cNvSpPr txBox="1"/>
          <p:nvPr/>
        </p:nvSpPr>
        <p:spPr>
          <a:xfrm>
            <a:off x="7612164" y="7965995"/>
            <a:ext cx="13659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37</a:t>
            </a:r>
            <a:endParaRPr lang="en-US" sz="4400" dirty="0">
              <a:solidFill>
                <a:srgbClr val="E51B83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178185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6287323" cy="4621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30 - 6 - 6 =</a:t>
            </a:r>
            <a:endParaRPr lang="en-US" sz="445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900 - </a:t>
            </a:r>
            <a:r>
              <a:rPr lang="en-US" sz="4800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 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= 810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700 - 1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-        = 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843576" y="6011526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942948" y="3821047"/>
            <a:ext cx="10060501" cy="99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51"/>
              </a:lnSpc>
            </a:pP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2. Count in tens from 810 up to 900.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B4C5CF-303C-5790-4515-51D944A4A95A}"/>
              </a:ext>
            </a:extLst>
          </p:cNvPr>
          <p:cNvSpPr txBox="1"/>
          <p:nvPr/>
        </p:nvSpPr>
        <p:spPr>
          <a:xfrm>
            <a:off x="2438400" y="6261541"/>
            <a:ext cx="8312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0D8632-4FC2-98B6-D685-EFD488DC19F6}"/>
              </a:ext>
            </a:extLst>
          </p:cNvPr>
          <p:cNvSpPr txBox="1"/>
          <p:nvPr/>
        </p:nvSpPr>
        <p:spPr>
          <a:xfrm>
            <a:off x="2413751" y="7019550"/>
            <a:ext cx="858240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11</a:t>
            </a:r>
            <a:endParaRPr lang="en-US" sz="4400">
              <a:latin typeface="Source Sans Pro"/>
              <a:ea typeface="Source Sans Pro"/>
              <a:cs typeface="Calibri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21E312-5EBB-5114-1B30-020439BF520B}"/>
              </a:ext>
            </a:extLst>
          </p:cNvPr>
          <p:cNvCxnSpPr/>
          <p:nvPr/>
        </p:nvCxnSpPr>
        <p:spPr>
          <a:xfrm>
            <a:off x="2513001" y="69837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D181328-5B87-42E2-F96D-37F2E7755981}"/>
              </a:ext>
            </a:extLst>
          </p:cNvPr>
          <p:cNvSpPr txBox="1"/>
          <p:nvPr/>
        </p:nvSpPr>
        <p:spPr>
          <a:xfrm>
            <a:off x="3675478" y="6261541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</a:t>
            </a:r>
            <a:endParaRPr lang="en-US" sz="4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A3A7DC-6E6C-4EE6-047F-6B5723452CEB}"/>
              </a:ext>
            </a:extLst>
          </p:cNvPr>
          <p:cNvSpPr txBox="1"/>
          <p:nvPr/>
        </p:nvSpPr>
        <p:spPr>
          <a:xfrm>
            <a:off x="3632951" y="7019550"/>
            <a:ext cx="80576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11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4D385A7-7B5A-16E5-966B-6DC8D8D16C4F}"/>
              </a:ext>
            </a:extLst>
          </p:cNvPr>
          <p:cNvCxnSpPr/>
          <p:nvPr/>
        </p:nvCxnSpPr>
        <p:spPr>
          <a:xfrm>
            <a:off x="3675478" y="69837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08A53D0-96A0-2E3D-DA82-4E00A68CB13A}"/>
              </a:ext>
            </a:extLst>
          </p:cNvPr>
          <p:cNvSpPr txBox="1"/>
          <p:nvPr/>
        </p:nvSpPr>
        <p:spPr>
          <a:xfrm>
            <a:off x="4882479" y="7019550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11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3BDB03-8C1B-514E-557F-E88602EE8AFB}"/>
              </a:ext>
            </a:extLst>
          </p:cNvPr>
          <p:cNvCxnSpPr/>
          <p:nvPr/>
        </p:nvCxnSpPr>
        <p:spPr>
          <a:xfrm>
            <a:off x="4922981" y="701311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1B47DCE-0CDE-8DE5-017B-3868F289A2FF}"/>
              </a:ext>
            </a:extLst>
          </p:cNvPr>
          <p:cNvSpPr txBox="1"/>
          <p:nvPr/>
        </p:nvSpPr>
        <p:spPr>
          <a:xfrm>
            <a:off x="4882479" y="6243675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11</a:t>
            </a:r>
            <a:endParaRPr lang="en-US" sz="4400" dirty="0">
              <a:solidFill>
                <a:srgbClr val="E51B83"/>
              </a:solidFill>
            </a:endParaRPr>
          </a:p>
        </p:txBody>
      </p:sp>
      <p:grpSp>
        <p:nvGrpSpPr>
          <p:cNvPr id="37" name="Group 23">
            <a:extLst>
              <a:ext uri="{FF2B5EF4-FFF2-40B4-BE49-F238E27FC236}">
                <a16:creationId xmlns:a16="http://schemas.microsoft.com/office/drawing/2014/main" id="{7037D5B5-27D5-4CED-9B91-6480E9E8E930}"/>
              </a:ext>
            </a:extLst>
          </p:cNvPr>
          <p:cNvGrpSpPr/>
          <p:nvPr/>
        </p:nvGrpSpPr>
        <p:grpSpPr>
          <a:xfrm>
            <a:off x="4959237" y="6250225"/>
            <a:ext cx="632506" cy="655016"/>
            <a:chOff x="0" y="0"/>
            <a:chExt cx="166586" cy="172514"/>
          </a:xfrm>
          <a:solidFill>
            <a:srgbClr val="E51B83"/>
          </a:solidFill>
        </p:grpSpPr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66D2D6EC-593A-1B33-ACF8-F40232AA9C03}"/>
                </a:ext>
              </a:extLst>
            </p:cNvPr>
            <p:cNvSpPr/>
            <p:nvPr/>
          </p:nvSpPr>
          <p:spPr>
            <a:xfrm>
              <a:off x="0" y="0"/>
              <a:ext cx="166586" cy="172514"/>
            </a:xfrm>
            <a:custGeom>
              <a:avLst/>
              <a:gdLst/>
              <a:ahLst/>
              <a:cxnLst/>
              <a:rect l="l" t="t" r="r" b="b"/>
              <a:pathLst>
                <a:path w="166586" h="172514">
                  <a:moveTo>
                    <a:pt x="0" y="0"/>
                  </a:moveTo>
                  <a:lnTo>
                    <a:pt x="166586" y="0"/>
                  </a:lnTo>
                  <a:lnTo>
                    <a:pt x="166586" y="172514"/>
                  </a:lnTo>
                  <a:lnTo>
                    <a:pt x="0" y="172514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>
                <a:solidFill>
                  <a:srgbClr val="E51B83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39" name="TextBox 25">
              <a:extLst>
                <a:ext uri="{FF2B5EF4-FFF2-40B4-BE49-F238E27FC236}">
                  <a16:creationId xmlns:a16="http://schemas.microsoft.com/office/drawing/2014/main" id="{96799A39-1896-D384-5C42-90D5FFCF5D75}"/>
                </a:ext>
              </a:extLst>
            </p:cNvPr>
            <p:cNvSpPr txBox="1"/>
            <p:nvPr/>
          </p:nvSpPr>
          <p:spPr>
            <a:xfrm>
              <a:off x="0" y="-19050"/>
              <a:ext cx="166586" cy="1915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8E14ACE-CC23-D635-6F58-5578F1CF69FC}"/>
              </a:ext>
            </a:extLst>
          </p:cNvPr>
          <p:cNvSpPr txBox="1"/>
          <p:nvPr/>
        </p:nvSpPr>
        <p:spPr>
          <a:xfrm>
            <a:off x="7752344" y="6746680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29</a:t>
            </a:r>
            <a:endParaRPr lang="en-US" sz="44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AFC41E9-FA7E-8023-B971-66089B07ADD4}"/>
              </a:ext>
            </a:extLst>
          </p:cNvPr>
          <p:cNvCxnSpPr>
            <a:cxnSpLocks/>
          </p:cNvCxnSpPr>
          <p:nvPr/>
        </p:nvCxnSpPr>
        <p:spPr>
          <a:xfrm>
            <a:off x="7170633" y="7539381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2D51E08-938D-A6B1-35B5-A8DBF9F67D0F}"/>
              </a:ext>
            </a:extLst>
          </p:cNvPr>
          <p:cNvSpPr txBox="1"/>
          <p:nvPr/>
        </p:nvSpPr>
        <p:spPr>
          <a:xfrm>
            <a:off x="7043608" y="6791357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-</a:t>
            </a:r>
            <a:endParaRPr lang="en-US" sz="4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FEAC07-D7C5-6FE0-C575-D74DF598EB98}"/>
              </a:ext>
            </a:extLst>
          </p:cNvPr>
          <p:cNvSpPr txBox="1"/>
          <p:nvPr/>
        </p:nvSpPr>
        <p:spPr>
          <a:xfrm>
            <a:off x="7752344" y="6044319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71</a:t>
            </a:r>
            <a:endParaRPr lang="en-US" sz="4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4"/>
          <p:cNvGrpSpPr/>
          <p:nvPr/>
        </p:nvGrpSpPr>
        <p:grpSpPr>
          <a:xfrm>
            <a:off x="9968342" y="4320081"/>
            <a:ext cx="457737" cy="638759"/>
            <a:chOff x="0" y="0"/>
            <a:chExt cx="728980" cy="1017270"/>
          </a:xfrm>
        </p:grpSpPr>
        <p:sp>
          <p:nvSpPr>
            <p:cNvPr id="25" name="Freeform 25"/>
            <p:cNvSpPr/>
            <p:nvPr/>
          </p:nvSpPr>
          <p:spPr>
            <a:xfrm>
              <a:off x="46990" y="49530"/>
              <a:ext cx="632460" cy="918210"/>
            </a:xfrm>
            <a:custGeom>
              <a:avLst/>
              <a:gdLst/>
              <a:ahLst/>
              <a:cxnLst/>
              <a:rect l="l" t="t" r="r" b="b"/>
              <a:pathLst>
                <a:path w="632460" h="918210">
                  <a:moveTo>
                    <a:pt x="54610" y="26670"/>
                  </a:moveTo>
                  <a:cubicBezTo>
                    <a:pt x="91440" y="153670"/>
                    <a:pt x="133350" y="176530"/>
                    <a:pt x="143510" y="195580"/>
                  </a:cubicBezTo>
                  <a:cubicBezTo>
                    <a:pt x="148590" y="205740"/>
                    <a:pt x="142240" y="213360"/>
                    <a:pt x="147320" y="222250"/>
                  </a:cubicBezTo>
                  <a:cubicBezTo>
                    <a:pt x="156210" y="234950"/>
                    <a:pt x="181610" y="241300"/>
                    <a:pt x="198120" y="259080"/>
                  </a:cubicBezTo>
                  <a:cubicBezTo>
                    <a:pt x="219710" y="281940"/>
                    <a:pt x="241300" y="345440"/>
                    <a:pt x="261620" y="358140"/>
                  </a:cubicBezTo>
                  <a:cubicBezTo>
                    <a:pt x="270510" y="364490"/>
                    <a:pt x="280670" y="358140"/>
                    <a:pt x="288290" y="363220"/>
                  </a:cubicBezTo>
                  <a:cubicBezTo>
                    <a:pt x="297180" y="367030"/>
                    <a:pt x="302260" y="374650"/>
                    <a:pt x="308610" y="387350"/>
                  </a:cubicBezTo>
                  <a:cubicBezTo>
                    <a:pt x="323850" y="410210"/>
                    <a:pt x="336550" y="469900"/>
                    <a:pt x="359410" y="504190"/>
                  </a:cubicBezTo>
                  <a:cubicBezTo>
                    <a:pt x="381000" y="537210"/>
                    <a:pt x="421640" y="563880"/>
                    <a:pt x="438150" y="591820"/>
                  </a:cubicBezTo>
                  <a:cubicBezTo>
                    <a:pt x="450850" y="612140"/>
                    <a:pt x="447040" y="632460"/>
                    <a:pt x="458470" y="651510"/>
                  </a:cubicBezTo>
                  <a:cubicBezTo>
                    <a:pt x="473710" y="675640"/>
                    <a:pt x="510540" y="695960"/>
                    <a:pt x="524510" y="721360"/>
                  </a:cubicBezTo>
                  <a:cubicBezTo>
                    <a:pt x="538480" y="744220"/>
                    <a:pt x="534670" y="768350"/>
                    <a:pt x="548640" y="792480"/>
                  </a:cubicBezTo>
                  <a:cubicBezTo>
                    <a:pt x="566420" y="824230"/>
                    <a:pt x="627380" y="867410"/>
                    <a:pt x="631190" y="889000"/>
                  </a:cubicBezTo>
                  <a:cubicBezTo>
                    <a:pt x="632460" y="897890"/>
                    <a:pt x="627380" y="906780"/>
                    <a:pt x="621030" y="910590"/>
                  </a:cubicBezTo>
                  <a:cubicBezTo>
                    <a:pt x="615950" y="914400"/>
                    <a:pt x="604520" y="918210"/>
                    <a:pt x="598170" y="914400"/>
                  </a:cubicBezTo>
                  <a:cubicBezTo>
                    <a:pt x="590550" y="910590"/>
                    <a:pt x="580390" y="890270"/>
                    <a:pt x="581660" y="881380"/>
                  </a:cubicBezTo>
                  <a:cubicBezTo>
                    <a:pt x="582930" y="875030"/>
                    <a:pt x="593090" y="867410"/>
                    <a:pt x="599440" y="866140"/>
                  </a:cubicBezTo>
                  <a:cubicBezTo>
                    <a:pt x="605790" y="864870"/>
                    <a:pt x="617220" y="866140"/>
                    <a:pt x="622300" y="872490"/>
                  </a:cubicBezTo>
                  <a:cubicBezTo>
                    <a:pt x="628650" y="877570"/>
                    <a:pt x="632460" y="895350"/>
                    <a:pt x="628650" y="901700"/>
                  </a:cubicBezTo>
                  <a:cubicBezTo>
                    <a:pt x="624840" y="909320"/>
                    <a:pt x="610870" y="916940"/>
                    <a:pt x="600710" y="915670"/>
                  </a:cubicBezTo>
                  <a:cubicBezTo>
                    <a:pt x="585470" y="913130"/>
                    <a:pt x="566420" y="885190"/>
                    <a:pt x="548640" y="866140"/>
                  </a:cubicBezTo>
                  <a:cubicBezTo>
                    <a:pt x="528320" y="843280"/>
                    <a:pt x="497840" y="811530"/>
                    <a:pt x="487680" y="787400"/>
                  </a:cubicBezTo>
                  <a:cubicBezTo>
                    <a:pt x="480060" y="769620"/>
                    <a:pt x="487680" y="750570"/>
                    <a:pt x="480060" y="735330"/>
                  </a:cubicBezTo>
                  <a:cubicBezTo>
                    <a:pt x="469900" y="718820"/>
                    <a:pt x="441960" y="712470"/>
                    <a:pt x="429260" y="694690"/>
                  </a:cubicBezTo>
                  <a:cubicBezTo>
                    <a:pt x="415290" y="675640"/>
                    <a:pt x="416560" y="651510"/>
                    <a:pt x="401320" y="626110"/>
                  </a:cubicBezTo>
                  <a:cubicBezTo>
                    <a:pt x="377190" y="584200"/>
                    <a:pt x="306070" y="516890"/>
                    <a:pt x="285750" y="478790"/>
                  </a:cubicBezTo>
                  <a:cubicBezTo>
                    <a:pt x="273050" y="457200"/>
                    <a:pt x="276860" y="444500"/>
                    <a:pt x="265430" y="424180"/>
                  </a:cubicBezTo>
                  <a:cubicBezTo>
                    <a:pt x="250190" y="394970"/>
                    <a:pt x="219710" y="354330"/>
                    <a:pt x="194310" y="327660"/>
                  </a:cubicBezTo>
                  <a:cubicBezTo>
                    <a:pt x="170180" y="302260"/>
                    <a:pt x="134620" y="287020"/>
                    <a:pt x="118110" y="265430"/>
                  </a:cubicBezTo>
                  <a:cubicBezTo>
                    <a:pt x="106680" y="247650"/>
                    <a:pt x="110490" y="224790"/>
                    <a:pt x="99060" y="208280"/>
                  </a:cubicBezTo>
                  <a:cubicBezTo>
                    <a:pt x="86360" y="191770"/>
                    <a:pt x="60960" y="186690"/>
                    <a:pt x="45720" y="167640"/>
                  </a:cubicBezTo>
                  <a:cubicBezTo>
                    <a:pt x="27940" y="144780"/>
                    <a:pt x="11430" y="97790"/>
                    <a:pt x="5080" y="71120"/>
                  </a:cubicBezTo>
                  <a:cubicBezTo>
                    <a:pt x="1270" y="53340"/>
                    <a:pt x="0" y="38100"/>
                    <a:pt x="3810" y="26670"/>
                  </a:cubicBezTo>
                  <a:cubicBezTo>
                    <a:pt x="7620" y="15240"/>
                    <a:pt x="17780" y="1270"/>
                    <a:pt x="26670" y="1270"/>
                  </a:cubicBezTo>
                  <a:cubicBezTo>
                    <a:pt x="35560" y="0"/>
                    <a:pt x="54610" y="26670"/>
                    <a:pt x="54610" y="2667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313216" y="3901678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033914" y="3756684"/>
            <a:ext cx="32265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6141F1E3-745E-79C6-418A-EA9664E6DB53}"/>
              </a:ext>
            </a:extLst>
          </p:cNvPr>
          <p:cNvSpPr txBox="1"/>
          <p:nvPr/>
        </p:nvSpPr>
        <p:spPr>
          <a:xfrm>
            <a:off x="1676400" y="1183688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4 -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6C0B16B3-0070-8A0F-C34E-C3727C9D0F30}"/>
              </a:ext>
            </a:extLst>
          </p:cNvPr>
          <p:cNvSpPr txBox="1"/>
          <p:nvPr/>
        </p:nvSpPr>
        <p:spPr>
          <a:xfrm>
            <a:off x="1250253" y="2628918"/>
            <a:ext cx="6287323" cy="460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30 - 6 - 6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18</a:t>
            </a:r>
            <a:endParaRPr lang="en-US"/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900 - </a:t>
            </a:r>
            <a:r>
              <a:rPr lang="en-US" sz="44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90 </a:t>
            </a: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810</a:t>
            </a:r>
            <a:endParaRPr lang="en-US" sz="44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700 - 1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699</a:t>
            </a:r>
            <a:endParaRPr lang="en-US" sz="4494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-        = 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CA38C563-0118-C873-C914-515B61F82DD8}"/>
              </a:ext>
            </a:extLst>
          </p:cNvPr>
          <p:cNvSpPr txBox="1"/>
          <p:nvPr/>
        </p:nvSpPr>
        <p:spPr>
          <a:xfrm>
            <a:off x="8154794" y="4341938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23B971-DD72-AB00-4422-3E0572900749}"/>
              </a:ext>
            </a:extLst>
          </p:cNvPr>
          <p:cNvSpPr txBox="1"/>
          <p:nvPr/>
        </p:nvSpPr>
        <p:spPr>
          <a:xfrm>
            <a:off x="2438400" y="6261541"/>
            <a:ext cx="8312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B8E8A6-0303-D7CF-8557-36C246777186}"/>
              </a:ext>
            </a:extLst>
          </p:cNvPr>
          <p:cNvSpPr txBox="1"/>
          <p:nvPr/>
        </p:nvSpPr>
        <p:spPr>
          <a:xfrm>
            <a:off x="2413751" y="7019550"/>
            <a:ext cx="858240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11</a:t>
            </a:r>
            <a:endParaRPr lang="en-US" sz="4400" dirty="0">
              <a:latin typeface="Calibri"/>
              <a:ea typeface="Calibri"/>
              <a:cs typeface="Calibri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34DF769-1027-1EDB-C825-F9EB406EBD40}"/>
              </a:ext>
            </a:extLst>
          </p:cNvPr>
          <p:cNvCxnSpPr/>
          <p:nvPr/>
        </p:nvCxnSpPr>
        <p:spPr>
          <a:xfrm>
            <a:off x="2513001" y="69837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44B8E12-87D8-2241-D9B8-A4F09CD36267}"/>
              </a:ext>
            </a:extLst>
          </p:cNvPr>
          <p:cNvSpPr txBox="1"/>
          <p:nvPr/>
        </p:nvSpPr>
        <p:spPr>
          <a:xfrm>
            <a:off x="3675478" y="6261541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</a:t>
            </a:r>
            <a:endParaRPr lang="en-US" sz="4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6EE024-4FE7-1643-598C-97A06243A2E9}"/>
              </a:ext>
            </a:extLst>
          </p:cNvPr>
          <p:cNvSpPr txBox="1"/>
          <p:nvPr/>
        </p:nvSpPr>
        <p:spPr>
          <a:xfrm>
            <a:off x="3632951" y="7019550"/>
            <a:ext cx="80576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11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67B4CA-186F-B5D1-6D34-701A7EB388E9}"/>
              </a:ext>
            </a:extLst>
          </p:cNvPr>
          <p:cNvCxnSpPr/>
          <p:nvPr/>
        </p:nvCxnSpPr>
        <p:spPr>
          <a:xfrm>
            <a:off x="3675478" y="69837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FD3F3EC-99FD-E274-CFD5-C1F7177B6B10}"/>
              </a:ext>
            </a:extLst>
          </p:cNvPr>
          <p:cNvSpPr txBox="1"/>
          <p:nvPr/>
        </p:nvSpPr>
        <p:spPr>
          <a:xfrm>
            <a:off x="4882479" y="7019550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11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C765D30-AFC2-4384-6A51-978E17930F31}"/>
              </a:ext>
            </a:extLst>
          </p:cNvPr>
          <p:cNvCxnSpPr/>
          <p:nvPr/>
        </p:nvCxnSpPr>
        <p:spPr>
          <a:xfrm>
            <a:off x="4922981" y="701311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0332907-3392-C6CB-C52B-A01052DB0BFB}"/>
              </a:ext>
            </a:extLst>
          </p:cNvPr>
          <p:cNvSpPr txBox="1"/>
          <p:nvPr/>
        </p:nvSpPr>
        <p:spPr>
          <a:xfrm>
            <a:off x="4882479" y="6243675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3</a:t>
            </a:r>
            <a:endParaRPr lang="en-US" sz="4400" dirty="0">
              <a:solidFill>
                <a:srgbClr val="E51B83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C5AC22B-5F85-6374-0ED7-220F8932563A}"/>
              </a:ext>
            </a:extLst>
          </p:cNvPr>
          <p:cNvSpPr txBox="1"/>
          <p:nvPr/>
        </p:nvSpPr>
        <p:spPr>
          <a:xfrm>
            <a:off x="10071919" y="5109199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29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EA63374-A9B9-8F00-838F-987403614303}"/>
              </a:ext>
            </a:extLst>
          </p:cNvPr>
          <p:cNvCxnSpPr>
            <a:cxnSpLocks/>
          </p:cNvCxnSpPr>
          <p:nvPr/>
        </p:nvCxnSpPr>
        <p:spPr>
          <a:xfrm>
            <a:off x="9391072" y="5878640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6B3B642-7CA5-A33E-5D17-ADE6B0E339F5}"/>
              </a:ext>
            </a:extLst>
          </p:cNvPr>
          <p:cNvSpPr txBox="1"/>
          <p:nvPr/>
        </p:nvSpPr>
        <p:spPr>
          <a:xfrm>
            <a:off x="9264047" y="5130616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-</a:t>
            </a:r>
            <a:endParaRPr lang="en-US" sz="4400" dirty="0">
              <a:latin typeface="Source Sans Pro"/>
              <a:ea typeface="Source Sans Pro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C9DA42-64A2-3661-4AF6-C86F0D2CDBAB}"/>
              </a:ext>
            </a:extLst>
          </p:cNvPr>
          <p:cNvSpPr txBox="1"/>
          <p:nvPr/>
        </p:nvSpPr>
        <p:spPr>
          <a:xfrm>
            <a:off x="9972783" y="4383578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71</a:t>
            </a:r>
            <a:endParaRPr lang="en-US" sz="4400" dirty="0">
              <a:latin typeface="Source Sans Pro"/>
              <a:ea typeface="Source Sans Pro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0DEDDA4-9C59-F129-F70F-D9B414D400A2}"/>
              </a:ext>
            </a:extLst>
          </p:cNvPr>
          <p:cNvSpPr txBox="1"/>
          <p:nvPr/>
        </p:nvSpPr>
        <p:spPr>
          <a:xfrm>
            <a:off x="9414720" y="5921914"/>
            <a:ext cx="13659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42</a:t>
            </a:r>
            <a:endParaRPr lang="en-US" sz="4400" dirty="0">
              <a:solidFill>
                <a:srgbClr val="E51B8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BFF1A64E-209E-AB1C-5F2D-4B98579CFA1C}"/>
              </a:ext>
            </a:extLst>
          </p:cNvPr>
          <p:cNvSpPr txBox="1"/>
          <p:nvPr/>
        </p:nvSpPr>
        <p:spPr>
          <a:xfrm>
            <a:off x="1572125" y="1234236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2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C3015761-FE46-7C69-B1B8-DE3F3B6DF5D6}"/>
              </a:ext>
            </a:extLst>
          </p:cNvPr>
          <p:cNvSpPr txBox="1"/>
          <p:nvPr/>
        </p:nvSpPr>
        <p:spPr>
          <a:xfrm>
            <a:off x="1219200" y="2781300"/>
            <a:ext cx="17338569" cy="573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4, 8, 12, 16,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306 - 100 =          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2. Minus 1 hundred from the 3 hundreds.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30 + 25 + 25 =    </a:t>
            </a:r>
            <a:r>
              <a:rPr lang="en-US" sz="4400" b="1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3. Add 25 and 25 first, then add the 30.</a:t>
            </a:r>
            <a:endParaRPr lang="en-US" sz="4400" b="1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What is the value of the 7 in this number? 8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7</a:t>
            </a: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3.</a:t>
            </a: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Write this number in words: 214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02132" y="1181706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6287323" cy="4621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50 - 4 - 4 =</a:t>
            </a:r>
            <a:endParaRPr lang="en-US" sz="48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800 - </a:t>
            </a:r>
            <a:r>
              <a:rPr lang="en-US" sz="4800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 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= 780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1,000 - 1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-        = 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944002" y="6177894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061855" y="3779828"/>
            <a:ext cx="10060501" cy="99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51"/>
              </a:lnSpc>
            </a:pP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2. Count in tens from 780 up to 800.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DF37CA-0DF0-691E-933B-493B7F1EDF50}"/>
              </a:ext>
            </a:extLst>
          </p:cNvPr>
          <p:cNvSpPr txBox="1"/>
          <p:nvPr/>
        </p:nvSpPr>
        <p:spPr>
          <a:xfrm>
            <a:off x="2234449" y="6261541"/>
            <a:ext cx="8312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A9F4E3-653B-DEA3-32AB-E62C895C5925}"/>
              </a:ext>
            </a:extLst>
          </p:cNvPr>
          <p:cNvSpPr txBox="1"/>
          <p:nvPr/>
        </p:nvSpPr>
        <p:spPr>
          <a:xfrm>
            <a:off x="2209800" y="7019550"/>
            <a:ext cx="858240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12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A794A5-D32C-2ACE-DD7E-6667AAFDCFCD}"/>
              </a:ext>
            </a:extLst>
          </p:cNvPr>
          <p:cNvCxnSpPr/>
          <p:nvPr/>
        </p:nvCxnSpPr>
        <p:spPr>
          <a:xfrm>
            <a:off x="2309050" y="69837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AD2E6F3-5C0A-9C11-F237-2B16A4720255}"/>
              </a:ext>
            </a:extLst>
          </p:cNvPr>
          <p:cNvSpPr txBox="1"/>
          <p:nvPr/>
        </p:nvSpPr>
        <p:spPr>
          <a:xfrm>
            <a:off x="3471527" y="6261541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EEB288-4AC6-32BB-52A1-5A49555C2111}"/>
              </a:ext>
            </a:extLst>
          </p:cNvPr>
          <p:cNvSpPr txBox="1"/>
          <p:nvPr/>
        </p:nvSpPr>
        <p:spPr>
          <a:xfrm>
            <a:off x="3429000" y="7019550"/>
            <a:ext cx="80576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12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6AA4910-7FB4-FCDA-8B96-0E95D50E768C}"/>
              </a:ext>
            </a:extLst>
          </p:cNvPr>
          <p:cNvCxnSpPr/>
          <p:nvPr/>
        </p:nvCxnSpPr>
        <p:spPr>
          <a:xfrm>
            <a:off x="3471527" y="69837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B6959BA-5ADC-B1AC-3E84-E8291CE4374C}"/>
              </a:ext>
            </a:extLst>
          </p:cNvPr>
          <p:cNvSpPr txBox="1"/>
          <p:nvPr/>
        </p:nvSpPr>
        <p:spPr>
          <a:xfrm>
            <a:off x="4678528" y="7019550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12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3EE33A-D009-4EE9-FA32-EB2827F2CAC1}"/>
              </a:ext>
            </a:extLst>
          </p:cNvPr>
          <p:cNvCxnSpPr/>
          <p:nvPr/>
        </p:nvCxnSpPr>
        <p:spPr>
          <a:xfrm>
            <a:off x="4719030" y="701311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16E9E53-3F33-13DB-3605-F9EAEF394EB5}"/>
              </a:ext>
            </a:extLst>
          </p:cNvPr>
          <p:cNvSpPr txBox="1"/>
          <p:nvPr/>
        </p:nvSpPr>
        <p:spPr>
          <a:xfrm>
            <a:off x="4644252" y="6261541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11</a:t>
            </a:r>
            <a:endParaRPr lang="en-US" sz="4400" dirty="0">
              <a:solidFill>
                <a:srgbClr val="E51B83"/>
              </a:solidFill>
            </a:endParaRPr>
          </a:p>
        </p:txBody>
      </p:sp>
      <p:grpSp>
        <p:nvGrpSpPr>
          <p:cNvPr id="37" name="Group 23">
            <a:extLst>
              <a:ext uri="{FF2B5EF4-FFF2-40B4-BE49-F238E27FC236}">
                <a16:creationId xmlns:a16="http://schemas.microsoft.com/office/drawing/2014/main" id="{5CA8BDEB-479F-4A17-1CD8-B281F73AD215}"/>
              </a:ext>
            </a:extLst>
          </p:cNvPr>
          <p:cNvGrpSpPr/>
          <p:nvPr/>
        </p:nvGrpSpPr>
        <p:grpSpPr>
          <a:xfrm>
            <a:off x="4755286" y="6250225"/>
            <a:ext cx="632506" cy="655016"/>
            <a:chOff x="0" y="0"/>
            <a:chExt cx="166586" cy="172514"/>
          </a:xfrm>
          <a:solidFill>
            <a:srgbClr val="E51B83"/>
          </a:solidFill>
        </p:grpSpPr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1C089750-DD28-944A-360B-471F7E834D91}"/>
                </a:ext>
              </a:extLst>
            </p:cNvPr>
            <p:cNvSpPr/>
            <p:nvPr/>
          </p:nvSpPr>
          <p:spPr>
            <a:xfrm>
              <a:off x="0" y="0"/>
              <a:ext cx="166586" cy="172514"/>
            </a:xfrm>
            <a:custGeom>
              <a:avLst/>
              <a:gdLst/>
              <a:ahLst/>
              <a:cxnLst/>
              <a:rect l="l" t="t" r="r" b="b"/>
              <a:pathLst>
                <a:path w="166586" h="172514">
                  <a:moveTo>
                    <a:pt x="0" y="0"/>
                  </a:moveTo>
                  <a:lnTo>
                    <a:pt x="166586" y="0"/>
                  </a:lnTo>
                  <a:lnTo>
                    <a:pt x="166586" y="172514"/>
                  </a:lnTo>
                  <a:lnTo>
                    <a:pt x="0" y="172514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>
                <a:solidFill>
                  <a:srgbClr val="E51B83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39" name="TextBox 25">
              <a:extLst>
                <a:ext uri="{FF2B5EF4-FFF2-40B4-BE49-F238E27FC236}">
                  <a16:creationId xmlns:a16="http://schemas.microsoft.com/office/drawing/2014/main" id="{9386170E-89E4-9B81-3316-0C2DEB9084A6}"/>
                </a:ext>
              </a:extLst>
            </p:cNvPr>
            <p:cNvSpPr txBox="1"/>
            <p:nvPr/>
          </p:nvSpPr>
          <p:spPr>
            <a:xfrm>
              <a:off x="0" y="-19050"/>
              <a:ext cx="166586" cy="1915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7FAC4BC-C0A6-DAA5-7A18-456A49CA6A54}"/>
              </a:ext>
            </a:extLst>
          </p:cNvPr>
          <p:cNvSpPr txBox="1"/>
          <p:nvPr/>
        </p:nvSpPr>
        <p:spPr>
          <a:xfrm>
            <a:off x="7769197" y="6907995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28</a:t>
            </a:r>
            <a:endParaRPr lang="en-US" sz="44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E49E98A-8911-EC5C-033F-F7388D6E5BED}"/>
              </a:ext>
            </a:extLst>
          </p:cNvPr>
          <p:cNvCxnSpPr>
            <a:cxnSpLocks/>
          </p:cNvCxnSpPr>
          <p:nvPr/>
        </p:nvCxnSpPr>
        <p:spPr>
          <a:xfrm>
            <a:off x="7187486" y="7700696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ECA0941-4319-7468-3B03-56C9FF72BC6A}"/>
              </a:ext>
            </a:extLst>
          </p:cNvPr>
          <p:cNvSpPr txBox="1"/>
          <p:nvPr/>
        </p:nvSpPr>
        <p:spPr>
          <a:xfrm>
            <a:off x="7060461" y="6952672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-</a:t>
            </a:r>
            <a:endParaRPr lang="en-US" sz="4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49BDB8-DA0D-CF12-13CD-FF8270DBFAB6}"/>
              </a:ext>
            </a:extLst>
          </p:cNvPr>
          <p:cNvSpPr txBox="1"/>
          <p:nvPr/>
        </p:nvSpPr>
        <p:spPr>
          <a:xfrm>
            <a:off x="7769197" y="6205634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97</a:t>
            </a:r>
            <a:endParaRPr lang="en-US" sz="4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8154794" y="4341938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5.</a:t>
            </a:r>
            <a:endParaRPr lang="en-US" sz="4400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49FD83-2608-AA4A-AF7C-9411DB869A02}"/>
              </a:ext>
            </a:extLst>
          </p:cNvPr>
          <p:cNvSpPr txBox="1"/>
          <p:nvPr/>
        </p:nvSpPr>
        <p:spPr>
          <a:xfrm>
            <a:off x="10308404" y="5043345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28</a:t>
            </a:r>
            <a:endParaRPr lang="en-US" sz="4400">
              <a:latin typeface="Calibri"/>
              <a:ea typeface="Calibri"/>
              <a:cs typeface="Calibri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A363D0-117E-186C-FBFE-D3B0DA14C351}"/>
              </a:ext>
            </a:extLst>
          </p:cNvPr>
          <p:cNvCxnSpPr>
            <a:cxnSpLocks/>
          </p:cNvCxnSpPr>
          <p:nvPr/>
        </p:nvCxnSpPr>
        <p:spPr>
          <a:xfrm>
            <a:off x="9627557" y="5812786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19309CF-ABE2-1C64-D0F5-4579A6DB50D3}"/>
              </a:ext>
            </a:extLst>
          </p:cNvPr>
          <p:cNvSpPr txBox="1"/>
          <p:nvPr/>
        </p:nvSpPr>
        <p:spPr>
          <a:xfrm>
            <a:off x="9500532" y="5064762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-</a:t>
            </a:r>
            <a:endParaRPr lang="en-US" sz="4400">
              <a:latin typeface="Calibri"/>
              <a:ea typeface="Calibri"/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02D501C-724D-0C8B-FFFF-BC415E582E2A}"/>
              </a:ext>
            </a:extLst>
          </p:cNvPr>
          <p:cNvSpPr txBox="1"/>
          <p:nvPr/>
        </p:nvSpPr>
        <p:spPr>
          <a:xfrm>
            <a:off x="10209268" y="4317724"/>
            <a:ext cx="80787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97</a:t>
            </a:r>
            <a:endParaRPr lang="en-US" sz="4400">
              <a:latin typeface="Source Sans Pro"/>
              <a:ea typeface="Source Sans Pro"/>
              <a:cs typeface="Calibri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A7D32F-854C-D1EC-C791-9CB9A7257AEE}"/>
              </a:ext>
            </a:extLst>
          </p:cNvPr>
          <p:cNvSpPr txBox="1"/>
          <p:nvPr/>
        </p:nvSpPr>
        <p:spPr>
          <a:xfrm>
            <a:off x="9651205" y="5856060"/>
            <a:ext cx="13659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69</a:t>
            </a:r>
            <a:endParaRPr lang="en-US" sz="4400" dirty="0">
              <a:solidFill>
                <a:srgbClr val="E51B83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707536" y="1160834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5 -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6287323" cy="460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50 - 4 - 4 = </a:t>
            </a:r>
            <a:r>
              <a:rPr lang="en-US" sz="44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42</a:t>
            </a:r>
            <a:endParaRPr lang="en-US" sz="4450" b="1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800 - </a:t>
            </a:r>
            <a:r>
              <a:rPr lang="en-US" sz="44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20 </a:t>
            </a: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780</a:t>
            </a:r>
            <a:endParaRPr lang="en-US" sz="44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1,000 - 1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999</a:t>
            </a:r>
            <a:endParaRPr lang="en-US" sz="4494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-        = 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10065746" y="4342896"/>
            <a:ext cx="948257" cy="699649"/>
            <a:chOff x="46991" y="49531"/>
            <a:chExt cx="632460" cy="918210"/>
          </a:xfrm>
        </p:grpSpPr>
        <p:sp>
          <p:nvSpPr>
            <p:cNvPr id="25" name="Freeform 25"/>
            <p:cNvSpPr/>
            <p:nvPr/>
          </p:nvSpPr>
          <p:spPr>
            <a:xfrm>
              <a:off x="46991" y="49531"/>
              <a:ext cx="632460" cy="918210"/>
            </a:xfrm>
            <a:custGeom>
              <a:avLst/>
              <a:gdLst/>
              <a:ahLst/>
              <a:cxnLst/>
              <a:rect l="l" t="t" r="r" b="b"/>
              <a:pathLst>
                <a:path w="632460" h="918210">
                  <a:moveTo>
                    <a:pt x="54610" y="26670"/>
                  </a:moveTo>
                  <a:cubicBezTo>
                    <a:pt x="91440" y="153670"/>
                    <a:pt x="133350" y="176530"/>
                    <a:pt x="143510" y="195580"/>
                  </a:cubicBezTo>
                  <a:cubicBezTo>
                    <a:pt x="148590" y="205740"/>
                    <a:pt x="142240" y="213360"/>
                    <a:pt x="147320" y="222250"/>
                  </a:cubicBezTo>
                  <a:cubicBezTo>
                    <a:pt x="156210" y="234950"/>
                    <a:pt x="181610" y="241300"/>
                    <a:pt x="198120" y="259080"/>
                  </a:cubicBezTo>
                  <a:cubicBezTo>
                    <a:pt x="219710" y="281940"/>
                    <a:pt x="241300" y="345440"/>
                    <a:pt x="261620" y="358140"/>
                  </a:cubicBezTo>
                  <a:cubicBezTo>
                    <a:pt x="270510" y="364490"/>
                    <a:pt x="280670" y="358140"/>
                    <a:pt x="288290" y="363220"/>
                  </a:cubicBezTo>
                  <a:cubicBezTo>
                    <a:pt x="297180" y="367030"/>
                    <a:pt x="302260" y="374650"/>
                    <a:pt x="308610" y="387350"/>
                  </a:cubicBezTo>
                  <a:cubicBezTo>
                    <a:pt x="323850" y="410210"/>
                    <a:pt x="336550" y="469900"/>
                    <a:pt x="359410" y="504190"/>
                  </a:cubicBezTo>
                  <a:cubicBezTo>
                    <a:pt x="381000" y="537210"/>
                    <a:pt x="421640" y="563880"/>
                    <a:pt x="438150" y="591820"/>
                  </a:cubicBezTo>
                  <a:cubicBezTo>
                    <a:pt x="450850" y="612140"/>
                    <a:pt x="447040" y="632460"/>
                    <a:pt x="458470" y="651510"/>
                  </a:cubicBezTo>
                  <a:cubicBezTo>
                    <a:pt x="473710" y="675640"/>
                    <a:pt x="510540" y="695960"/>
                    <a:pt x="524510" y="721360"/>
                  </a:cubicBezTo>
                  <a:cubicBezTo>
                    <a:pt x="538480" y="744220"/>
                    <a:pt x="534670" y="768350"/>
                    <a:pt x="548640" y="792480"/>
                  </a:cubicBezTo>
                  <a:cubicBezTo>
                    <a:pt x="566420" y="824230"/>
                    <a:pt x="627380" y="867410"/>
                    <a:pt x="631190" y="889000"/>
                  </a:cubicBezTo>
                  <a:cubicBezTo>
                    <a:pt x="632460" y="897890"/>
                    <a:pt x="627380" y="906780"/>
                    <a:pt x="621030" y="910590"/>
                  </a:cubicBezTo>
                  <a:cubicBezTo>
                    <a:pt x="615950" y="914400"/>
                    <a:pt x="604520" y="918210"/>
                    <a:pt x="598170" y="914400"/>
                  </a:cubicBezTo>
                  <a:cubicBezTo>
                    <a:pt x="590550" y="910590"/>
                    <a:pt x="580390" y="890270"/>
                    <a:pt x="581660" y="881380"/>
                  </a:cubicBezTo>
                  <a:cubicBezTo>
                    <a:pt x="582930" y="875030"/>
                    <a:pt x="593090" y="867410"/>
                    <a:pt x="599440" y="866140"/>
                  </a:cubicBezTo>
                  <a:cubicBezTo>
                    <a:pt x="605790" y="864870"/>
                    <a:pt x="617220" y="866140"/>
                    <a:pt x="622300" y="872490"/>
                  </a:cubicBezTo>
                  <a:cubicBezTo>
                    <a:pt x="628650" y="877570"/>
                    <a:pt x="632460" y="895350"/>
                    <a:pt x="628650" y="901700"/>
                  </a:cubicBezTo>
                  <a:cubicBezTo>
                    <a:pt x="624840" y="909320"/>
                    <a:pt x="610870" y="916940"/>
                    <a:pt x="600710" y="915670"/>
                  </a:cubicBezTo>
                  <a:cubicBezTo>
                    <a:pt x="585470" y="913130"/>
                    <a:pt x="566420" y="885190"/>
                    <a:pt x="548640" y="866140"/>
                  </a:cubicBezTo>
                  <a:cubicBezTo>
                    <a:pt x="528320" y="843280"/>
                    <a:pt x="497840" y="811530"/>
                    <a:pt x="487680" y="787400"/>
                  </a:cubicBezTo>
                  <a:cubicBezTo>
                    <a:pt x="480060" y="769620"/>
                    <a:pt x="487680" y="750570"/>
                    <a:pt x="480060" y="735330"/>
                  </a:cubicBezTo>
                  <a:cubicBezTo>
                    <a:pt x="469900" y="718820"/>
                    <a:pt x="441960" y="712470"/>
                    <a:pt x="429260" y="694690"/>
                  </a:cubicBezTo>
                  <a:cubicBezTo>
                    <a:pt x="415290" y="675640"/>
                    <a:pt x="416560" y="651510"/>
                    <a:pt x="401320" y="626110"/>
                  </a:cubicBezTo>
                  <a:cubicBezTo>
                    <a:pt x="377190" y="584200"/>
                    <a:pt x="306070" y="516890"/>
                    <a:pt x="285750" y="478790"/>
                  </a:cubicBezTo>
                  <a:cubicBezTo>
                    <a:pt x="273050" y="457200"/>
                    <a:pt x="276860" y="444500"/>
                    <a:pt x="265430" y="424180"/>
                  </a:cubicBezTo>
                  <a:cubicBezTo>
                    <a:pt x="250190" y="394970"/>
                    <a:pt x="219710" y="354330"/>
                    <a:pt x="194310" y="327660"/>
                  </a:cubicBezTo>
                  <a:cubicBezTo>
                    <a:pt x="170180" y="302260"/>
                    <a:pt x="134620" y="287020"/>
                    <a:pt x="118110" y="265430"/>
                  </a:cubicBezTo>
                  <a:cubicBezTo>
                    <a:pt x="106680" y="247650"/>
                    <a:pt x="110490" y="224790"/>
                    <a:pt x="99060" y="208280"/>
                  </a:cubicBezTo>
                  <a:cubicBezTo>
                    <a:pt x="86360" y="191770"/>
                    <a:pt x="60960" y="186690"/>
                    <a:pt x="45720" y="167640"/>
                  </a:cubicBezTo>
                  <a:cubicBezTo>
                    <a:pt x="27940" y="144780"/>
                    <a:pt x="11430" y="97790"/>
                    <a:pt x="5080" y="71120"/>
                  </a:cubicBezTo>
                  <a:cubicBezTo>
                    <a:pt x="1270" y="53340"/>
                    <a:pt x="0" y="38100"/>
                    <a:pt x="3810" y="26670"/>
                  </a:cubicBezTo>
                  <a:cubicBezTo>
                    <a:pt x="7620" y="15240"/>
                    <a:pt x="17780" y="1270"/>
                    <a:pt x="26670" y="1270"/>
                  </a:cubicBezTo>
                  <a:cubicBezTo>
                    <a:pt x="35560" y="0"/>
                    <a:pt x="54610" y="26670"/>
                    <a:pt x="54610" y="26670"/>
                  </a:cubicBezTo>
                </a:path>
              </a:pathLst>
            </a:custGeom>
            <a:solidFill>
              <a:srgbClr val="000000"/>
            </a:solidFill>
            <a:ln cap="sq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450565" y="3929470"/>
            <a:ext cx="162639" cy="717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10058400" y="3771900"/>
            <a:ext cx="320516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CCF527-5FF5-D1D8-9D95-A467F5C5D4B9}"/>
              </a:ext>
            </a:extLst>
          </p:cNvPr>
          <p:cNvSpPr txBox="1"/>
          <p:nvPr/>
        </p:nvSpPr>
        <p:spPr>
          <a:xfrm>
            <a:off x="2234449" y="6261541"/>
            <a:ext cx="8312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A199DB-F888-928C-5970-746EE526FA9C}"/>
              </a:ext>
            </a:extLst>
          </p:cNvPr>
          <p:cNvSpPr txBox="1"/>
          <p:nvPr/>
        </p:nvSpPr>
        <p:spPr>
          <a:xfrm>
            <a:off x="2209800" y="7019550"/>
            <a:ext cx="858240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12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D65B08-CB79-AC52-7CA4-0E2FC10F5722}"/>
              </a:ext>
            </a:extLst>
          </p:cNvPr>
          <p:cNvCxnSpPr/>
          <p:nvPr/>
        </p:nvCxnSpPr>
        <p:spPr>
          <a:xfrm>
            <a:off x="2309050" y="69837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2FA938B-5D11-9AA1-3AD4-1669309352F3}"/>
              </a:ext>
            </a:extLst>
          </p:cNvPr>
          <p:cNvSpPr txBox="1"/>
          <p:nvPr/>
        </p:nvSpPr>
        <p:spPr>
          <a:xfrm>
            <a:off x="3614711" y="6261541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4915CF-30E3-FC76-3306-A6E462795BEA}"/>
              </a:ext>
            </a:extLst>
          </p:cNvPr>
          <p:cNvSpPr txBox="1"/>
          <p:nvPr/>
        </p:nvSpPr>
        <p:spPr>
          <a:xfrm>
            <a:off x="3572184" y="7019550"/>
            <a:ext cx="80576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12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C433C48-BECC-83D9-A71A-DC76818859FA}"/>
              </a:ext>
            </a:extLst>
          </p:cNvPr>
          <p:cNvCxnSpPr/>
          <p:nvPr/>
        </p:nvCxnSpPr>
        <p:spPr>
          <a:xfrm>
            <a:off x="3614711" y="698372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43720DC-B840-97EB-5765-FCE5CA402F3A}"/>
              </a:ext>
            </a:extLst>
          </p:cNvPr>
          <p:cNvSpPr txBox="1"/>
          <p:nvPr/>
        </p:nvSpPr>
        <p:spPr>
          <a:xfrm>
            <a:off x="4921872" y="7019550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12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5BF285A-02A4-6164-8480-AFE057E6BDF2}"/>
              </a:ext>
            </a:extLst>
          </p:cNvPr>
          <p:cNvCxnSpPr/>
          <p:nvPr/>
        </p:nvCxnSpPr>
        <p:spPr>
          <a:xfrm>
            <a:off x="4962374" y="701311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D9E4A82-3042-2BA5-5B99-9535C553EB0A}"/>
              </a:ext>
            </a:extLst>
          </p:cNvPr>
          <p:cNvSpPr txBox="1"/>
          <p:nvPr/>
        </p:nvSpPr>
        <p:spPr>
          <a:xfrm>
            <a:off x="4887596" y="6261541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3</a:t>
            </a:r>
            <a:endParaRPr lang="en-US" sz="4400" dirty="0">
              <a:solidFill>
                <a:srgbClr val="E51B83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492583" y="1216836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25 + 5 + 5 =</a:t>
            </a:r>
            <a:endParaRPr lang="en-US" sz="4800" b="1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195 + 10 =</a:t>
            </a:r>
            <a:endParaRPr lang="en-US" sz="4800" b="1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Double 4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800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 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+ 270 = 300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244573" y="6251050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560848" y="4360570"/>
            <a:ext cx="11290493" cy="3679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16"/>
              </a:lnSpc>
            </a:pPr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2. Partition 10 into 5 and 5. Add 5 then 5 more.</a:t>
            </a:r>
            <a:endParaRPr lang="en-US" sz="40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7416"/>
              </a:lnSpc>
            </a:pPr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3. Calculate 4 x 2 =</a:t>
            </a:r>
            <a:endParaRPr lang="en-US" sz="40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7416"/>
              </a:lnSpc>
            </a:pPr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4. Count in tens from 270 to 300.</a:t>
            </a:r>
            <a:endParaRPr lang="en-US" sz="40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7416"/>
              </a:lnSpc>
            </a:pPr>
            <a:endParaRPr lang="en-US" sz="3600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4AD9BA-EE92-6897-6808-571BD23691AC}"/>
              </a:ext>
            </a:extLst>
          </p:cNvPr>
          <p:cNvSpPr txBox="1"/>
          <p:nvPr/>
        </p:nvSpPr>
        <p:spPr>
          <a:xfrm>
            <a:off x="15163800" y="6953411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21</a:t>
            </a:r>
            <a:endParaRPr lang="en-US" sz="44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ADBAEB-ADED-89F1-0C78-223DEE99E5C9}"/>
              </a:ext>
            </a:extLst>
          </p:cNvPr>
          <p:cNvCxnSpPr>
            <a:cxnSpLocks/>
          </p:cNvCxnSpPr>
          <p:nvPr/>
        </p:nvCxnSpPr>
        <p:spPr>
          <a:xfrm>
            <a:off x="14582089" y="7746112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F927348-CE9E-B29B-5D3E-FC067C3BE1A6}"/>
              </a:ext>
            </a:extLst>
          </p:cNvPr>
          <p:cNvSpPr txBox="1"/>
          <p:nvPr/>
        </p:nvSpPr>
        <p:spPr>
          <a:xfrm>
            <a:off x="14455064" y="6998088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+</a:t>
            </a:r>
            <a:endParaRPr lang="en-US" sz="4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A41824-99C8-230E-D5AB-127A70653117}"/>
              </a:ext>
            </a:extLst>
          </p:cNvPr>
          <p:cNvSpPr txBox="1"/>
          <p:nvPr/>
        </p:nvSpPr>
        <p:spPr>
          <a:xfrm>
            <a:off x="15163800" y="6251050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68</a:t>
            </a:r>
            <a:endParaRPr lang="en-US" sz="4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676400" y="1159782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1 -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25 + 5 + 5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35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195 + 10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205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Double 4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8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30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+ 270 = 300</a:t>
            </a: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245306" y="3262131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7C5D14-AA2E-B910-6D07-FD43411821CC}"/>
              </a:ext>
            </a:extLst>
          </p:cNvPr>
          <p:cNvSpPr txBox="1"/>
          <p:nvPr/>
        </p:nvSpPr>
        <p:spPr>
          <a:xfrm>
            <a:off x="8090316" y="4040321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21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043942-D088-9001-C98E-4B0ACA4A86CD}"/>
              </a:ext>
            </a:extLst>
          </p:cNvPr>
          <p:cNvCxnSpPr>
            <a:cxnSpLocks/>
          </p:cNvCxnSpPr>
          <p:nvPr/>
        </p:nvCxnSpPr>
        <p:spPr>
          <a:xfrm>
            <a:off x="7409469" y="4809762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E735F29-1798-441D-DCC2-DA00A32B0F85}"/>
              </a:ext>
            </a:extLst>
          </p:cNvPr>
          <p:cNvSpPr txBox="1"/>
          <p:nvPr/>
        </p:nvSpPr>
        <p:spPr>
          <a:xfrm>
            <a:off x="7282444" y="4061738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+</a:t>
            </a:r>
            <a:endParaRPr lang="en-US" sz="4400" dirty="0">
              <a:latin typeface="Source Sans Pro"/>
              <a:ea typeface="Source Sans Pro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0992E3-EED8-AFC9-736D-F57F14447E12}"/>
              </a:ext>
            </a:extLst>
          </p:cNvPr>
          <p:cNvSpPr txBox="1"/>
          <p:nvPr/>
        </p:nvSpPr>
        <p:spPr>
          <a:xfrm>
            <a:off x="7991180" y="3314700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68</a:t>
            </a:r>
            <a:endParaRPr lang="en-US" sz="4400" dirty="0">
              <a:latin typeface="Calibri"/>
              <a:ea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50D0A7-32AB-BD3D-8A96-349F96A90550}"/>
              </a:ext>
            </a:extLst>
          </p:cNvPr>
          <p:cNvSpPr txBox="1"/>
          <p:nvPr/>
        </p:nvSpPr>
        <p:spPr>
          <a:xfrm>
            <a:off x="7433117" y="4853036"/>
            <a:ext cx="13659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89</a:t>
            </a:r>
            <a:endParaRPr lang="en-US" sz="4400" dirty="0">
              <a:solidFill>
                <a:srgbClr val="E51B83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98149" y="1179357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24 + 3 + 3 =</a:t>
            </a:r>
            <a:endParaRPr lang="en-US" sz="48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298 + 10 =</a:t>
            </a:r>
            <a:endParaRPr lang="en-US" sz="4450" b="1" dirty="0">
              <a:solidFill>
                <a:srgbClr val="E51B83"/>
              </a:solidFill>
              <a:latin typeface="Source Sans Pro"/>
              <a:ea typeface="Poppins"/>
              <a:cs typeface="Poppins"/>
              <a:sym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Double 7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800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 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+ 440 = 500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234685" y="6251050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705600" y="4248427"/>
            <a:ext cx="11163493" cy="3697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16"/>
              </a:lnSpc>
            </a:pPr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2. Partition 10 into 2 and 8. Add 2 then add 8.</a:t>
            </a:r>
            <a:endParaRPr lang="en-US" sz="40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7416"/>
              </a:lnSpc>
            </a:pPr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3. Calculate 7 x 2 =</a:t>
            </a:r>
            <a:endParaRPr lang="en-US" sz="40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7416"/>
              </a:lnSpc>
            </a:pPr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4. Count in tens from 440 to 500.</a:t>
            </a:r>
            <a:endParaRPr lang="en-US" sz="40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7416"/>
              </a:lnSpc>
            </a:pPr>
            <a:endParaRPr lang="en-US" sz="3600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0BC670-CE62-E5CA-7BA3-14918872F388}"/>
              </a:ext>
            </a:extLst>
          </p:cNvPr>
          <p:cNvSpPr txBox="1"/>
          <p:nvPr/>
        </p:nvSpPr>
        <p:spPr>
          <a:xfrm>
            <a:off x="15163800" y="6953411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53</a:t>
            </a:r>
            <a:endParaRPr lang="en-US" sz="44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C8F83E5-B9E9-1531-F5B6-8C99FA4F9F98}"/>
              </a:ext>
            </a:extLst>
          </p:cNvPr>
          <p:cNvCxnSpPr>
            <a:cxnSpLocks/>
          </p:cNvCxnSpPr>
          <p:nvPr/>
        </p:nvCxnSpPr>
        <p:spPr>
          <a:xfrm>
            <a:off x="14582089" y="7746112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9F5E2D1-B3AA-2C4E-632F-85B8C6EB2840}"/>
              </a:ext>
            </a:extLst>
          </p:cNvPr>
          <p:cNvSpPr txBox="1"/>
          <p:nvPr/>
        </p:nvSpPr>
        <p:spPr>
          <a:xfrm>
            <a:off x="14455064" y="6998088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+</a:t>
            </a:r>
            <a:endParaRPr lang="en-US" sz="4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A3E568-5C30-8AB4-2AA1-E08EF2BF9555}"/>
              </a:ext>
            </a:extLst>
          </p:cNvPr>
          <p:cNvSpPr txBox="1"/>
          <p:nvPr/>
        </p:nvSpPr>
        <p:spPr>
          <a:xfrm>
            <a:off x="15163800" y="6251050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45</a:t>
            </a:r>
            <a:endParaRPr lang="en-US" sz="4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52600" y="1219352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2 -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24 + 3 + 3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30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298 + 10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308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Double 7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14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60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+ 440 = 500</a:t>
            </a: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096000" y="3314700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922936-991B-38E2-8CDD-08A74B436772}"/>
              </a:ext>
            </a:extLst>
          </p:cNvPr>
          <p:cNvSpPr txBox="1"/>
          <p:nvPr/>
        </p:nvSpPr>
        <p:spPr>
          <a:xfrm>
            <a:off x="8090316" y="4040321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53</a:t>
            </a:r>
            <a:endParaRPr lang="en-US" sz="4400">
              <a:latin typeface="Source Sans Pro"/>
              <a:ea typeface="Source Sans Pro"/>
              <a:cs typeface="Calibri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F68D55-C303-D3EA-0453-AD517FE65A26}"/>
              </a:ext>
            </a:extLst>
          </p:cNvPr>
          <p:cNvCxnSpPr>
            <a:cxnSpLocks/>
          </p:cNvCxnSpPr>
          <p:nvPr/>
        </p:nvCxnSpPr>
        <p:spPr>
          <a:xfrm>
            <a:off x="7409469" y="4809762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C3DAA84-3BF1-617A-F522-11962BEA60F7}"/>
              </a:ext>
            </a:extLst>
          </p:cNvPr>
          <p:cNvSpPr txBox="1"/>
          <p:nvPr/>
        </p:nvSpPr>
        <p:spPr>
          <a:xfrm>
            <a:off x="7282444" y="4061738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+</a:t>
            </a:r>
            <a:endParaRPr lang="en-US" sz="4400" dirty="0">
              <a:latin typeface="Source Sans Pro"/>
              <a:ea typeface="Source Sans Pro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67B412-016C-D790-795A-757BEDE007E3}"/>
              </a:ext>
            </a:extLst>
          </p:cNvPr>
          <p:cNvSpPr txBox="1"/>
          <p:nvPr/>
        </p:nvSpPr>
        <p:spPr>
          <a:xfrm>
            <a:off x="7991180" y="3314700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45</a:t>
            </a:r>
            <a:endParaRPr lang="en-US" sz="4400" dirty="0">
              <a:latin typeface="Source Sans Pro"/>
              <a:ea typeface="Source Sans Pro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9FD82D-79BA-7E52-C6D6-43D0068E5FF4}"/>
              </a:ext>
            </a:extLst>
          </p:cNvPr>
          <p:cNvSpPr txBox="1"/>
          <p:nvPr/>
        </p:nvSpPr>
        <p:spPr>
          <a:xfrm>
            <a:off x="7433117" y="4853036"/>
            <a:ext cx="13659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98</a:t>
            </a:r>
            <a:endParaRPr lang="en-US" sz="4400" dirty="0">
              <a:solidFill>
                <a:srgbClr val="E51B83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10153" y="1214818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28 + 4 + 4 =</a:t>
            </a:r>
            <a:endParaRPr lang="en-US" sz="445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>
              <a:lnSpc>
                <a:spcPts val="9258"/>
              </a:lnSpc>
              <a:buAutoNum type="arabicPeriod"/>
            </a:pPr>
            <a:r>
              <a:rPr lang="en-US" sz="44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491 + 10 =</a:t>
            </a:r>
            <a:endParaRPr lang="en-US" sz="4450" b="1">
              <a:solidFill>
                <a:srgbClr val="E51B83"/>
              </a:solidFill>
              <a:latin typeface="Source Sans Pro"/>
              <a:ea typeface="Poppins"/>
              <a:cs typeface="Poppins"/>
              <a:sym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Double 9 =</a:t>
            </a:r>
            <a:endParaRPr lang="en-US" sz="445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800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+ 160 = 200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275705" y="6251050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629400" y="4248427"/>
            <a:ext cx="11163493" cy="3697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16"/>
              </a:lnSpc>
            </a:pPr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2. Partition 10 into 9 and 1. Add 9 then add 1.</a:t>
            </a:r>
            <a:endParaRPr lang="en-US" sz="40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7416"/>
              </a:lnSpc>
            </a:pPr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3. Calculate 9 x 2 =</a:t>
            </a:r>
            <a:endParaRPr lang="en-US" sz="40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7416"/>
              </a:lnSpc>
            </a:pPr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4. Count in tens from 160 to 200.</a:t>
            </a:r>
            <a:endParaRPr lang="en-US" sz="40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7416"/>
              </a:lnSpc>
            </a:pPr>
            <a:endParaRPr lang="en-US" sz="3600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4FC1A1-302C-7874-1DAB-CCBA0ED8CD34}"/>
              </a:ext>
            </a:extLst>
          </p:cNvPr>
          <p:cNvSpPr txBox="1"/>
          <p:nvPr/>
        </p:nvSpPr>
        <p:spPr>
          <a:xfrm>
            <a:off x="15163800" y="6953411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28</a:t>
            </a:r>
            <a:endParaRPr lang="en-US" sz="44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F48CD8D-DB74-648A-B3E5-EFF78393E979}"/>
              </a:ext>
            </a:extLst>
          </p:cNvPr>
          <p:cNvCxnSpPr>
            <a:cxnSpLocks/>
          </p:cNvCxnSpPr>
          <p:nvPr/>
        </p:nvCxnSpPr>
        <p:spPr>
          <a:xfrm>
            <a:off x="14582089" y="7746112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99848C2-1349-554C-06D5-AD8BE9FC1826}"/>
              </a:ext>
            </a:extLst>
          </p:cNvPr>
          <p:cNvSpPr txBox="1"/>
          <p:nvPr/>
        </p:nvSpPr>
        <p:spPr>
          <a:xfrm>
            <a:off x="14455064" y="6998088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+</a:t>
            </a:r>
            <a:endParaRPr lang="en-US" sz="4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6F6763-4025-73B8-56D4-E89CE7323408}"/>
              </a:ext>
            </a:extLst>
          </p:cNvPr>
          <p:cNvSpPr txBox="1"/>
          <p:nvPr/>
        </p:nvSpPr>
        <p:spPr>
          <a:xfrm>
            <a:off x="15163800" y="6251050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67</a:t>
            </a:r>
            <a:endParaRPr lang="en-US" sz="4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2743200" y="1185236"/>
            <a:ext cx="13215342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3 -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28 + 4 + 4 =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36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491 + 10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501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Double 9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18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40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+ 160 = 200</a:t>
            </a: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92763" y="3769404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574909" y="3185203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E4B46E-E249-5518-197B-6B9628E6B5DD}"/>
              </a:ext>
            </a:extLst>
          </p:cNvPr>
          <p:cNvSpPr txBox="1"/>
          <p:nvPr/>
        </p:nvSpPr>
        <p:spPr>
          <a:xfrm>
            <a:off x="11106844" y="4579938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28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FF7A0F-CAE1-8E72-A52B-424B1CE97310}"/>
              </a:ext>
            </a:extLst>
          </p:cNvPr>
          <p:cNvCxnSpPr>
            <a:cxnSpLocks/>
          </p:cNvCxnSpPr>
          <p:nvPr/>
        </p:nvCxnSpPr>
        <p:spPr>
          <a:xfrm>
            <a:off x="10525133" y="5372415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39C7FB5-2695-C1B8-414D-481E5C6C2761}"/>
              </a:ext>
            </a:extLst>
          </p:cNvPr>
          <p:cNvSpPr txBox="1"/>
          <p:nvPr/>
        </p:nvSpPr>
        <p:spPr>
          <a:xfrm>
            <a:off x="10398108" y="4624391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+</a:t>
            </a:r>
            <a:endParaRPr lang="en-US" sz="4400" dirty="0">
              <a:latin typeface="Source Sans Pro"/>
              <a:ea typeface="Source Sans Pro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EBB6D4-26FB-0584-4D48-205EA4270708}"/>
              </a:ext>
            </a:extLst>
          </p:cNvPr>
          <p:cNvSpPr txBox="1"/>
          <p:nvPr/>
        </p:nvSpPr>
        <p:spPr>
          <a:xfrm>
            <a:off x="11106844" y="3877353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67</a:t>
            </a:r>
            <a:endParaRPr lang="en-US" sz="4400" dirty="0">
              <a:latin typeface="Source Sans Pro"/>
              <a:ea typeface="Source Sans Pr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2EB875-062A-280A-2DAB-6CF582290A92}"/>
              </a:ext>
            </a:extLst>
          </p:cNvPr>
          <p:cNvSpPr txBox="1"/>
          <p:nvPr/>
        </p:nvSpPr>
        <p:spPr>
          <a:xfrm>
            <a:off x="10548781" y="5415689"/>
            <a:ext cx="13659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95</a:t>
            </a:r>
            <a:endParaRPr lang="en-US" sz="4400" dirty="0">
              <a:solidFill>
                <a:srgbClr val="E51B83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86117" y="1191348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24 + 6 + 6 =</a:t>
            </a:r>
            <a:endParaRPr lang="en-US" sz="48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692 + 10 =</a:t>
            </a:r>
            <a:endParaRPr lang="en-US" sz="4450" b="1" dirty="0">
              <a:solidFill>
                <a:srgbClr val="E51B83"/>
              </a:solidFill>
              <a:latin typeface="Source Sans Pro"/>
              <a:ea typeface="Poppins"/>
              <a:cs typeface="Poppins"/>
              <a:sym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Double 12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800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+ 350 = 400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275705" y="6530445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814847" y="4236436"/>
            <a:ext cx="11163493" cy="3697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16"/>
              </a:lnSpc>
            </a:pPr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2. Partition 10 into 8 and 2. Add 8 then add 2. </a:t>
            </a:r>
            <a:endParaRPr lang="en-US" sz="40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7416"/>
              </a:lnSpc>
            </a:pPr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3. Calculate 12 x 2 =</a:t>
            </a:r>
            <a:endParaRPr lang="en-US" sz="40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7416"/>
              </a:lnSpc>
            </a:pPr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4. Count in tens from 350 to 400.</a:t>
            </a:r>
            <a:endParaRPr lang="en-US" sz="40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7416"/>
              </a:lnSpc>
            </a:pPr>
            <a:endParaRPr lang="en-US" sz="3600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8240CE-FAC8-1DBC-AB85-6188511C3D82}"/>
              </a:ext>
            </a:extLst>
          </p:cNvPr>
          <p:cNvSpPr txBox="1"/>
          <p:nvPr/>
        </p:nvSpPr>
        <p:spPr>
          <a:xfrm>
            <a:off x="15194127" y="7482109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58</a:t>
            </a:r>
            <a:endParaRPr lang="en-US" sz="44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F35C93-3ED5-8A60-2328-C63635D7EB7D}"/>
              </a:ext>
            </a:extLst>
          </p:cNvPr>
          <p:cNvCxnSpPr>
            <a:cxnSpLocks/>
          </p:cNvCxnSpPr>
          <p:nvPr/>
        </p:nvCxnSpPr>
        <p:spPr>
          <a:xfrm>
            <a:off x="14612416" y="8274810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43F9869-E31D-CAE3-DA31-7A04413F0585}"/>
              </a:ext>
            </a:extLst>
          </p:cNvPr>
          <p:cNvSpPr txBox="1"/>
          <p:nvPr/>
        </p:nvSpPr>
        <p:spPr>
          <a:xfrm>
            <a:off x="14485391" y="7526786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+</a:t>
            </a:r>
            <a:endParaRPr lang="en-US" sz="4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E34B0B-781E-F206-9130-EE60CA7EBCFE}"/>
              </a:ext>
            </a:extLst>
          </p:cNvPr>
          <p:cNvSpPr txBox="1"/>
          <p:nvPr/>
        </p:nvSpPr>
        <p:spPr>
          <a:xfrm>
            <a:off x="15194127" y="6779748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61</a:t>
            </a:r>
            <a:endParaRPr lang="en-US" sz="4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52600" y="1201278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4 -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24 + 6 + 6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36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692 + 10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702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Double 12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24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50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+ 350 = 400</a:t>
            </a: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412563" y="3316340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3CE200-0B65-CC3C-DB50-87B7F32E46A8}"/>
              </a:ext>
            </a:extLst>
          </p:cNvPr>
          <p:cNvSpPr txBox="1"/>
          <p:nvPr/>
        </p:nvSpPr>
        <p:spPr>
          <a:xfrm>
            <a:off x="8310735" y="4102185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58</a:t>
            </a:r>
            <a:endParaRPr lang="en-US" sz="4400">
              <a:latin typeface="Source Sans Pro"/>
              <a:ea typeface="Source Sans Pro"/>
              <a:cs typeface="Calibri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BE867C-5587-362E-DA24-56AED8EE0A59}"/>
              </a:ext>
            </a:extLst>
          </p:cNvPr>
          <p:cNvCxnSpPr>
            <a:cxnSpLocks/>
          </p:cNvCxnSpPr>
          <p:nvPr/>
        </p:nvCxnSpPr>
        <p:spPr>
          <a:xfrm>
            <a:off x="7629888" y="4871626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FDF1463-59C6-4F25-2EF9-40714806F44E}"/>
              </a:ext>
            </a:extLst>
          </p:cNvPr>
          <p:cNvSpPr txBox="1"/>
          <p:nvPr/>
        </p:nvSpPr>
        <p:spPr>
          <a:xfrm>
            <a:off x="7502863" y="4123602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+</a:t>
            </a:r>
            <a:endParaRPr lang="en-US" sz="4400" dirty="0">
              <a:latin typeface="Source Sans Pro"/>
              <a:ea typeface="Source Sans Pro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1C42E4-A977-3B25-2051-E9F75F5A6652}"/>
              </a:ext>
            </a:extLst>
          </p:cNvPr>
          <p:cNvSpPr txBox="1"/>
          <p:nvPr/>
        </p:nvSpPr>
        <p:spPr>
          <a:xfrm>
            <a:off x="8211599" y="3376564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61</a:t>
            </a:r>
            <a:endParaRPr lang="en-US" sz="4400" dirty="0">
              <a:latin typeface="Source Sans Pro"/>
              <a:ea typeface="Source Sans Pr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65116C-F320-1A57-4D0A-A526EEA6BEB3}"/>
              </a:ext>
            </a:extLst>
          </p:cNvPr>
          <p:cNvSpPr txBox="1"/>
          <p:nvPr/>
        </p:nvSpPr>
        <p:spPr>
          <a:xfrm>
            <a:off x="7653536" y="4914900"/>
            <a:ext cx="13659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119</a:t>
            </a:r>
            <a:endParaRPr lang="en-US" sz="4400" dirty="0">
              <a:solidFill>
                <a:srgbClr val="E51B8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327CD2F7-D3FC-A5C2-6A9F-4E7484ED5A30}"/>
              </a:ext>
            </a:extLst>
          </p:cNvPr>
          <p:cNvSpPr txBox="1"/>
          <p:nvPr/>
        </p:nvSpPr>
        <p:spPr>
          <a:xfrm>
            <a:off x="157212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2 -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9529BA76-683E-18D0-B3F3-3D110C7C44CB}"/>
              </a:ext>
            </a:extLst>
          </p:cNvPr>
          <p:cNvSpPr txBox="1"/>
          <p:nvPr/>
        </p:nvSpPr>
        <p:spPr>
          <a:xfrm>
            <a:off x="1295400" y="2483196"/>
            <a:ext cx="15142602" cy="6298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9480" lvl="1" indent="-459740" algn="l">
              <a:lnSpc>
                <a:spcPts val="8774"/>
              </a:lnSpc>
              <a:buAutoNum type="arabicPeriod"/>
            </a:pPr>
            <a:r>
              <a:rPr lang="en-US" sz="425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4, 8, 12, 16, </a:t>
            </a:r>
            <a:r>
              <a:rPr lang="en-US" sz="4259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20</a:t>
            </a:r>
            <a:endParaRPr lang="en-US"/>
          </a:p>
          <a:p>
            <a:pPr marL="919480" lvl="1" indent="-459740" algn="l">
              <a:lnSpc>
                <a:spcPts val="8774"/>
              </a:lnSpc>
              <a:buAutoNum type="arabicPeriod"/>
            </a:pPr>
            <a:r>
              <a:rPr lang="en-US" sz="425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306 - 100 = </a:t>
            </a:r>
            <a:r>
              <a:rPr lang="en-US" sz="4259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206</a:t>
            </a:r>
            <a:endParaRPr lang="en-US" sz="4259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919480" lvl="1" indent="-459740" algn="l">
              <a:lnSpc>
                <a:spcPts val="8774"/>
              </a:lnSpc>
              <a:buAutoNum type="arabicPeriod"/>
            </a:pPr>
            <a:r>
              <a:rPr lang="en-US" sz="425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30 + 25 + 25 = </a:t>
            </a:r>
            <a:r>
              <a:rPr lang="en-US" sz="4259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80</a:t>
            </a:r>
            <a:endParaRPr lang="en-US" sz="4259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919480" lvl="1" indent="-459740">
              <a:lnSpc>
                <a:spcPts val="8774"/>
              </a:lnSpc>
              <a:buAutoNum type="arabicPeriod"/>
            </a:pPr>
            <a:r>
              <a:rPr lang="en-US" sz="42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What is the value of the 7 in this number? 8</a:t>
            </a:r>
            <a:r>
              <a:rPr lang="en-US" sz="42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7</a:t>
            </a:r>
            <a:r>
              <a:rPr lang="en-US" sz="42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3.  </a:t>
            </a:r>
            <a:r>
              <a:rPr lang="en-US" sz="42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70</a:t>
            </a:r>
            <a:endParaRPr lang="en-US" sz="4250" b="1" dirty="0">
              <a:solidFill>
                <a:srgbClr val="E51B83"/>
              </a:solidFill>
              <a:latin typeface="Source Sans Pro"/>
              <a:ea typeface="Poppins Bold"/>
              <a:cs typeface="Poppins Bold"/>
            </a:endParaRPr>
          </a:p>
          <a:p>
            <a:pPr marL="919480" lvl="1" indent="-459740">
              <a:lnSpc>
                <a:spcPts val="8774"/>
              </a:lnSpc>
              <a:buAutoNum type="arabicPeriod"/>
            </a:pPr>
            <a:r>
              <a:rPr lang="en-US" sz="42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Write this number in words: 214</a:t>
            </a:r>
            <a:endParaRPr lang="en-US" sz="42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algn="l"/>
            <a:r>
              <a:rPr lang="en-US" sz="4259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    Two hundred and fourteen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212445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36 + 4 + 4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899 + 10 =</a:t>
            </a:r>
            <a:endParaRPr lang="en-US" sz="4450" b="1" dirty="0">
              <a:solidFill>
                <a:srgbClr val="E51B83"/>
              </a:solidFill>
              <a:latin typeface="Source Sans Pro"/>
              <a:ea typeface="Poppins"/>
              <a:cs typeface="Poppins"/>
              <a:sym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Double 15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800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 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+ 610 = 700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244573" y="6740729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553200" y="4306443"/>
            <a:ext cx="11163493" cy="2748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16"/>
              </a:lnSpc>
            </a:pPr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2. Partition 10 into 1 and 9. Add 1 then add 9.</a:t>
            </a:r>
            <a:endParaRPr lang="en-US" sz="40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7416"/>
              </a:lnSpc>
            </a:pPr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3. Calculate 15 x 2 =</a:t>
            </a:r>
            <a:endParaRPr lang="en-US" sz="40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7416"/>
              </a:lnSpc>
            </a:pPr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4. Count in tens from 610 to 700.</a:t>
            </a:r>
            <a:endParaRPr lang="en-US" sz="40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570D67-BA99-AA18-0517-D7D858EE5E05}"/>
              </a:ext>
            </a:extLst>
          </p:cNvPr>
          <p:cNvSpPr txBox="1"/>
          <p:nvPr/>
        </p:nvSpPr>
        <p:spPr>
          <a:xfrm>
            <a:off x="15293263" y="7505369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75</a:t>
            </a:r>
            <a:endParaRPr lang="en-US" sz="44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CEF4B-D349-CDD1-E61F-654FE39E499C}"/>
              </a:ext>
            </a:extLst>
          </p:cNvPr>
          <p:cNvCxnSpPr>
            <a:cxnSpLocks/>
          </p:cNvCxnSpPr>
          <p:nvPr/>
        </p:nvCxnSpPr>
        <p:spPr>
          <a:xfrm>
            <a:off x="14612416" y="8274810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36832B6-FD79-A8BF-B985-348C958849FA}"/>
              </a:ext>
            </a:extLst>
          </p:cNvPr>
          <p:cNvSpPr txBox="1"/>
          <p:nvPr/>
        </p:nvSpPr>
        <p:spPr>
          <a:xfrm>
            <a:off x="14485391" y="7526786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+</a:t>
            </a:r>
            <a:endParaRPr lang="en-US" sz="4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DD7245-EC33-4AA8-17A3-35835B95EE33}"/>
              </a:ext>
            </a:extLst>
          </p:cNvPr>
          <p:cNvSpPr txBox="1"/>
          <p:nvPr/>
        </p:nvSpPr>
        <p:spPr>
          <a:xfrm>
            <a:off x="15194127" y="6779748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68</a:t>
            </a:r>
            <a:endParaRPr lang="en-US" sz="4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18174" y="1141713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5 -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36 + 4 + 4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44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899 + 10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909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Double 15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30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90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+ 610 = 700</a:t>
            </a: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007765" y="3238818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01168" y="2718945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7BADCE-28BE-F71F-0433-6AEADBA0AA74}"/>
              </a:ext>
            </a:extLst>
          </p:cNvPr>
          <p:cNvSpPr txBox="1"/>
          <p:nvPr/>
        </p:nvSpPr>
        <p:spPr>
          <a:xfrm>
            <a:off x="7772400" y="4017008"/>
            <a:ext cx="80488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75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CE8105-CAB3-3155-3FE9-691ED98201E6}"/>
              </a:ext>
            </a:extLst>
          </p:cNvPr>
          <p:cNvCxnSpPr>
            <a:cxnSpLocks/>
          </p:cNvCxnSpPr>
          <p:nvPr/>
        </p:nvCxnSpPr>
        <p:spPr>
          <a:xfrm>
            <a:off x="7171928" y="4786449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5763D86-CC49-D1E7-CD05-09A0708F0C65}"/>
              </a:ext>
            </a:extLst>
          </p:cNvPr>
          <p:cNvSpPr txBox="1"/>
          <p:nvPr/>
        </p:nvSpPr>
        <p:spPr>
          <a:xfrm>
            <a:off x="7044903" y="4038425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+</a:t>
            </a:r>
            <a:endParaRPr lang="en-US" sz="4400" dirty="0">
              <a:latin typeface="Source Sans Pro"/>
              <a:ea typeface="Source Sans Pro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5B344C-10F9-F79E-C424-EE32EDA726BD}"/>
              </a:ext>
            </a:extLst>
          </p:cNvPr>
          <p:cNvSpPr txBox="1"/>
          <p:nvPr/>
        </p:nvSpPr>
        <p:spPr>
          <a:xfrm>
            <a:off x="7753639" y="3291387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68</a:t>
            </a:r>
            <a:endParaRPr lang="en-US" sz="4400" dirty="0">
              <a:latin typeface="Source Sans Pro"/>
              <a:ea typeface="Source Sans Pr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22629C-A150-5F42-E84D-A0C4F6477906}"/>
              </a:ext>
            </a:extLst>
          </p:cNvPr>
          <p:cNvSpPr txBox="1"/>
          <p:nvPr/>
        </p:nvSpPr>
        <p:spPr>
          <a:xfrm>
            <a:off x="7195576" y="4829723"/>
            <a:ext cx="13659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143</a:t>
            </a:r>
            <a:endParaRPr lang="en-US" sz="4400" dirty="0">
              <a:solidFill>
                <a:srgbClr val="E51B83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816927" y="1169193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 x 2 x 2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800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 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÷ 3 = 4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 x 0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268676" y="6571330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7341395"/>
            <a:ext cx="3422388" cy="80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4  52</a:t>
            </a:r>
          </a:p>
        </p:txBody>
      </p:sp>
      <p:sp>
        <p:nvSpPr>
          <p:cNvPr id="22" name="AutoShape 22"/>
          <p:cNvSpPr/>
          <p:nvPr/>
        </p:nvSpPr>
        <p:spPr>
          <a:xfrm>
            <a:off x="2670810" y="7342327"/>
            <a:ext cx="12133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3" name="AutoShape 23"/>
          <p:cNvSpPr/>
          <p:nvPr/>
        </p:nvSpPr>
        <p:spPr>
          <a:xfrm flipV="1">
            <a:off x="2651760" y="7342327"/>
            <a:ext cx="0" cy="79930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225788" y="2756154"/>
            <a:ext cx="11163493" cy="5591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33"/>
              </a:lnSpc>
            </a:pPr>
            <a:endParaRPr dirty="0">
              <a:latin typeface="Source Sans Pro" panose="020B0503030403020204" pitchFamily="34" charset="0"/>
            </a:endParaRPr>
          </a:p>
          <a:p>
            <a:pPr algn="l">
              <a:lnSpc>
                <a:spcPts val="6386"/>
              </a:lnSpc>
            </a:pPr>
            <a:endParaRPr dirty="0">
              <a:latin typeface="Source Sans Pro" panose="020B0503030403020204" pitchFamily="34" charset="0"/>
            </a:endParaRPr>
          </a:p>
          <a:p>
            <a:pPr algn="l">
              <a:lnSpc>
                <a:spcPts val="7416"/>
              </a:lnSpc>
            </a:pPr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2. Use the inverse: 3 x 4 =</a:t>
            </a:r>
            <a:endParaRPr lang="en-US" sz="40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7416"/>
              </a:lnSpc>
            </a:pPr>
            <a:endParaRPr lang="en-US" sz="40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4. How many groups of 4</a:t>
            </a:r>
            <a:endParaRPr lang="en-US" sz="40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can you make out of 5? </a:t>
            </a:r>
            <a:endParaRPr lang="en-US" sz="40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/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How many are left over?</a:t>
            </a:r>
            <a:endParaRPr lang="en-US" sz="40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E7A773-9347-CAE6-B9C9-1FA960AD0BAE}"/>
              </a:ext>
            </a:extLst>
          </p:cNvPr>
          <p:cNvSpPr txBox="1"/>
          <p:nvPr/>
        </p:nvSpPr>
        <p:spPr>
          <a:xfrm>
            <a:off x="14342951" y="7338591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2</a:t>
            </a:r>
            <a:endParaRPr lang="en-US" sz="4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0BED68-CD1C-1329-0517-4F671FA44919}"/>
              </a:ext>
            </a:extLst>
          </p:cNvPr>
          <p:cNvCxnSpPr>
            <a:cxnSpLocks/>
          </p:cNvCxnSpPr>
          <p:nvPr/>
        </p:nvCxnSpPr>
        <p:spPr>
          <a:xfrm>
            <a:off x="13662104" y="8108032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17C5BCC-6DFE-12E7-43D2-28F6507B7D83}"/>
              </a:ext>
            </a:extLst>
          </p:cNvPr>
          <p:cNvSpPr txBox="1"/>
          <p:nvPr/>
        </p:nvSpPr>
        <p:spPr>
          <a:xfrm>
            <a:off x="13535079" y="7360008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x</a:t>
            </a:r>
            <a:endParaRPr lang="en-US" sz="4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37368B-BE5D-ED47-386D-6F162B1FA93B}"/>
              </a:ext>
            </a:extLst>
          </p:cNvPr>
          <p:cNvSpPr txBox="1"/>
          <p:nvPr/>
        </p:nvSpPr>
        <p:spPr>
          <a:xfrm>
            <a:off x="14243815" y="6612970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34</a:t>
            </a:r>
            <a:endParaRPr lang="en-US" sz="4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2078989" y="1179373"/>
            <a:ext cx="14130021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1 -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50253" y="3039447"/>
            <a:ext cx="7030154" cy="5815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 x 2 x 2 = </a:t>
            </a:r>
            <a:r>
              <a:rPr lang="en-US" sz="4450" b="1" dirty="0">
                <a:solidFill>
                  <a:srgbClr val="E51B83"/>
                </a:solidFill>
                <a:latin typeface="Source Sans Pro"/>
                <a:ea typeface="Poppins"/>
                <a:cs typeface="Poppins Bold"/>
                <a:sym typeface="Poppins Bold"/>
              </a:rPr>
              <a:t>8</a:t>
            </a:r>
            <a:endParaRPr lang="en-US" sz="4450" b="1" dirty="0">
              <a:solidFill>
                <a:srgbClr val="000000"/>
              </a:solidFill>
              <a:latin typeface="Source Sans Pro"/>
              <a:ea typeface="Poppins"/>
              <a:cs typeface="Poppins"/>
              <a:sym typeface="Poppins Bold"/>
            </a:endParaRPr>
          </a:p>
          <a:p>
            <a:pPr marL="970280" lvl="1" indent="-485140">
              <a:lnSpc>
                <a:spcPts val="9258"/>
              </a:lnSpc>
              <a:buAutoNum type="arabicPeriod"/>
            </a:pPr>
            <a:r>
              <a:rPr lang="en-US" sz="4450" b="1" dirty="0">
                <a:latin typeface="Source Sans Pro"/>
                <a:ea typeface="Poppins"/>
                <a:cs typeface="Poppins Bold"/>
                <a:sym typeface="Poppins Bold"/>
              </a:rPr>
              <a:t> </a:t>
            </a:r>
            <a:r>
              <a:rPr lang="en-US" sz="4450" b="1" dirty="0">
                <a:solidFill>
                  <a:srgbClr val="E51B83"/>
                </a:solidFill>
                <a:latin typeface="Source Sans Pro"/>
                <a:ea typeface="Poppins"/>
                <a:cs typeface="Poppins Bold"/>
                <a:sym typeface="Poppins Bold"/>
              </a:rPr>
              <a:t>12</a:t>
            </a:r>
            <a:r>
              <a:rPr lang="en-US" sz="44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"/>
              </a:rPr>
              <a:t> </a:t>
            </a: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÷ 3 = 4</a:t>
            </a:r>
            <a:endParaRPr lang="en-US" sz="44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 x 0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0</a:t>
            </a:r>
            <a:endParaRPr lang="en-US" sz="4494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28700" y="7341395"/>
            <a:ext cx="3422388" cy="75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en-US" sz="4450" b="1" dirty="0">
                <a:latin typeface="Source Sans Pro"/>
                <a:ea typeface="Poppins"/>
                <a:cs typeface="Poppins"/>
                <a:sym typeface="Poppins"/>
              </a:rPr>
              <a:t>4</a:t>
            </a:r>
            <a:r>
              <a:rPr lang="en-US" sz="4450" b="1" dirty="0">
                <a:solidFill>
                  <a:srgbClr val="28AEAE"/>
                </a:solidFill>
                <a:latin typeface="Source Sans Pro"/>
                <a:ea typeface="Poppins"/>
                <a:cs typeface="Poppins"/>
                <a:sym typeface="Poppins"/>
              </a:rPr>
              <a:t>  </a:t>
            </a:r>
            <a:r>
              <a:rPr lang="en-US" sz="4450" b="1" dirty="0">
                <a:latin typeface="Source Sans Pro"/>
                <a:ea typeface="Poppins"/>
                <a:cs typeface="Poppins"/>
                <a:sym typeface="Poppins"/>
              </a:rPr>
              <a:t>52</a:t>
            </a:r>
          </a:p>
        </p:txBody>
      </p:sp>
      <p:sp>
        <p:nvSpPr>
          <p:cNvPr id="22" name="AutoShape 22"/>
          <p:cNvSpPr/>
          <p:nvPr/>
        </p:nvSpPr>
        <p:spPr>
          <a:xfrm>
            <a:off x="2670810" y="7342327"/>
            <a:ext cx="12133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3" name="AutoShape 23"/>
          <p:cNvSpPr/>
          <p:nvPr/>
        </p:nvSpPr>
        <p:spPr>
          <a:xfrm flipV="1">
            <a:off x="2651760" y="7342327"/>
            <a:ext cx="0" cy="79930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572125" y="6652829"/>
            <a:ext cx="3062227" cy="80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021919" y="7228027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4EBEAE3F-1672-5FA9-1CFB-E625F3727C82}"/>
              </a:ext>
            </a:extLst>
          </p:cNvPr>
          <p:cNvSpPr txBox="1"/>
          <p:nvPr/>
        </p:nvSpPr>
        <p:spPr>
          <a:xfrm>
            <a:off x="5791200" y="3238500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CCD99D-A79B-476E-E69F-140BB1AD0441}"/>
              </a:ext>
            </a:extLst>
          </p:cNvPr>
          <p:cNvSpPr txBox="1"/>
          <p:nvPr/>
        </p:nvSpPr>
        <p:spPr>
          <a:xfrm>
            <a:off x="7852775" y="4017008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2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E24E564-2116-A612-C110-1894BAA3D399}"/>
              </a:ext>
            </a:extLst>
          </p:cNvPr>
          <p:cNvCxnSpPr>
            <a:cxnSpLocks/>
          </p:cNvCxnSpPr>
          <p:nvPr/>
        </p:nvCxnSpPr>
        <p:spPr>
          <a:xfrm>
            <a:off x="7171928" y="4786449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3A4C24E-A903-157A-2E3D-908B9917E934}"/>
              </a:ext>
            </a:extLst>
          </p:cNvPr>
          <p:cNvSpPr txBox="1"/>
          <p:nvPr/>
        </p:nvSpPr>
        <p:spPr>
          <a:xfrm>
            <a:off x="7044903" y="4038425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x</a:t>
            </a:r>
            <a:endParaRPr lang="en-US" sz="4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F1B599-37B0-9490-D2E0-B87BE0C56903}"/>
              </a:ext>
            </a:extLst>
          </p:cNvPr>
          <p:cNvSpPr txBox="1"/>
          <p:nvPr/>
        </p:nvSpPr>
        <p:spPr>
          <a:xfrm>
            <a:off x="7753639" y="3291387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34</a:t>
            </a:r>
            <a:endParaRPr lang="en-US" sz="4400" dirty="0">
              <a:latin typeface="Source Sans Pro"/>
              <a:ea typeface="Source Sans Pro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CFBD67-998C-848B-33D8-0573A99552FD}"/>
              </a:ext>
            </a:extLst>
          </p:cNvPr>
          <p:cNvSpPr txBox="1"/>
          <p:nvPr/>
        </p:nvSpPr>
        <p:spPr>
          <a:xfrm>
            <a:off x="7195576" y="4829723"/>
            <a:ext cx="13659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68</a:t>
            </a:r>
            <a:endParaRPr lang="en-US" sz="4400" dirty="0">
              <a:solidFill>
                <a:srgbClr val="E51B83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447800" y="1166681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50253" y="3039447"/>
            <a:ext cx="4531540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 x 3 x 2 =</a:t>
            </a:r>
            <a:endParaRPr lang="en-US" sz="48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800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 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÷ 4 = 4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10 x 0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449247" y="5010150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7341395"/>
            <a:ext cx="3422388" cy="80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3  45</a:t>
            </a:r>
          </a:p>
        </p:txBody>
      </p:sp>
      <p:sp>
        <p:nvSpPr>
          <p:cNvPr id="22" name="AutoShape 22"/>
          <p:cNvSpPr/>
          <p:nvPr/>
        </p:nvSpPr>
        <p:spPr>
          <a:xfrm>
            <a:off x="2670810" y="7342327"/>
            <a:ext cx="12133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3" name="AutoShape 23"/>
          <p:cNvSpPr/>
          <p:nvPr/>
        </p:nvSpPr>
        <p:spPr>
          <a:xfrm flipV="1">
            <a:off x="2651760" y="7342327"/>
            <a:ext cx="0" cy="79930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225788" y="2756154"/>
            <a:ext cx="11163493" cy="11713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33"/>
              </a:lnSpc>
            </a:pPr>
            <a:endParaRPr dirty="0">
              <a:solidFill>
                <a:srgbClr val="E51B83"/>
              </a:solidFill>
              <a:latin typeface="Source Sans Pro" panose="020B0503030403020204" pitchFamily="34" charset="0"/>
            </a:endParaRPr>
          </a:p>
          <a:p>
            <a:pPr algn="l">
              <a:lnSpc>
                <a:spcPts val="6386"/>
              </a:lnSpc>
            </a:pPr>
            <a:endParaRPr dirty="0">
              <a:solidFill>
                <a:srgbClr val="E51B83"/>
              </a:solidFill>
              <a:latin typeface="Source Sans Pro" panose="020B0503030403020204" pitchFamily="34" charset="0"/>
            </a:endParaRPr>
          </a:p>
          <a:p>
            <a:pPr algn="l">
              <a:lnSpc>
                <a:spcPts val="7416"/>
              </a:lnSpc>
            </a:pPr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2. Use the inverse: 4 x 4 =</a:t>
            </a:r>
            <a:endParaRPr lang="en-US" sz="40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7416"/>
              </a:lnSpc>
            </a:pPr>
            <a:endParaRPr lang="en-US" sz="40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4. How many groups of 3</a:t>
            </a:r>
          </a:p>
          <a:p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can you make out of 4?</a:t>
            </a:r>
          </a:p>
          <a:p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How many are left over?</a:t>
            </a:r>
            <a:endParaRPr lang="en-US" sz="40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8445"/>
              </a:lnSpc>
            </a:pPr>
            <a:endParaRPr lang="en-US" sz="3600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8445"/>
              </a:lnSpc>
            </a:pPr>
            <a:endParaRPr lang="en-US" sz="3600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8033"/>
              </a:lnSpc>
            </a:pPr>
            <a:endParaRPr lang="en-US" sz="3600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8033"/>
              </a:lnSpc>
            </a:pPr>
            <a:endParaRPr lang="en-US" sz="3600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8033"/>
              </a:lnSpc>
            </a:pPr>
            <a:endParaRPr lang="en-US" sz="3600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8033"/>
              </a:lnSpc>
            </a:pPr>
            <a:endParaRPr lang="en-US" sz="3600" b="1" dirty="0">
              <a:solidFill>
                <a:srgbClr val="28AEAE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4CD996-FAFB-7B41-AF31-3A9052EF082B}"/>
              </a:ext>
            </a:extLst>
          </p:cNvPr>
          <p:cNvSpPr txBox="1"/>
          <p:nvPr/>
        </p:nvSpPr>
        <p:spPr>
          <a:xfrm>
            <a:off x="14548922" y="5760082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46ECCF-CE46-A9CA-CD7D-58F1D81A7457}"/>
              </a:ext>
            </a:extLst>
          </p:cNvPr>
          <p:cNvCxnSpPr>
            <a:cxnSpLocks/>
          </p:cNvCxnSpPr>
          <p:nvPr/>
        </p:nvCxnSpPr>
        <p:spPr>
          <a:xfrm>
            <a:off x="13868075" y="6529523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C7EAAC3-F6BD-2E7F-B417-FB3206AEBCA9}"/>
              </a:ext>
            </a:extLst>
          </p:cNvPr>
          <p:cNvSpPr txBox="1"/>
          <p:nvPr/>
        </p:nvSpPr>
        <p:spPr>
          <a:xfrm>
            <a:off x="13741050" y="5781499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x</a:t>
            </a:r>
            <a:endParaRPr lang="en-US" sz="4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CC6C1E-DDAE-3B8C-C809-33BBBCB1C5C7}"/>
              </a:ext>
            </a:extLst>
          </p:cNvPr>
          <p:cNvSpPr txBox="1"/>
          <p:nvPr/>
        </p:nvSpPr>
        <p:spPr>
          <a:xfrm>
            <a:off x="14449786" y="5034461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>
                <a:latin typeface="Source Sans Pro"/>
                <a:ea typeface="Source Sans Pro"/>
                <a:cs typeface="Poppins"/>
                <a:sym typeface="Poppins"/>
              </a:rPr>
              <a:t>42</a:t>
            </a:r>
            <a:endParaRPr lang="en-US" sz="4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752600" y="1196902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2 -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 x 3 x 2 = </a:t>
            </a:r>
            <a:r>
              <a:rPr lang="en-US" sz="445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12</a:t>
            </a: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</a:t>
            </a:r>
            <a:endParaRPr lang="en-US" sz="4450">
              <a:latin typeface="Source Sans Pro"/>
            </a:endParaRP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16 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÷ 4 = 4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10 x 0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0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791200" y="3238500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7341395"/>
            <a:ext cx="3422388" cy="75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en-US" sz="4450" b="1" dirty="0">
                <a:latin typeface="Source Sans Pro"/>
                <a:ea typeface="Poppins"/>
                <a:cs typeface="Poppins"/>
                <a:sym typeface="Poppins"/>
              </a:rPr>
              <a:t>3 </a:t>
            </a:r>
            <a:r>
              <a:rPr lang="en-US" sz="4450" b="1" dirty="0">
                <a:solidFill>
                  <a:srgbClr val="28AEAE"/>
                </a:solidFill>
                <a:latin typeface="Source Sans Pro"/>
                <a:ea typeface="Poppins"/>
                <a:cs typeface="Poppins"/>
                <a:sym typeface="Poppins"/>
              </a:rPr>
              <a:t> </a:t>
            </a:r>
            <a:r>
              <a:rPr lang="en-US" sz="4450" b="1" dirty="0">
                <a:latin typeface="Source Sans Pro"/>
                <a:ea typeface="Poppins"/>
                <a:cs typeface="Poppins"/>
                <a:sym typeface="Poppins"/>
              </a:rPr>
              <a:t>45</a:t>
            </a:r>
          </a:p>
        </p:txBody>
      </p:sp>
      <p:sp>
        <p:nvSpPr>
          <p:cNvPr id="22" name="AutoShape 22"/>
          <p:cNvSpPr/>
          <p:nvPr/>
        </p:nvSpPr>
        <p:spPr>
          <a:xfrm>
            <a:off x="2670810" y="7342327"/>
            <a:ext cx="12133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3" name="AutoShape 23"/>
          <p:cNvSpPr/>
          <p:nvPr/>
        </p:nvSpPr>
        <p:spPr>
          <a:xfrm flipV="1">
            <a:off x="2651760" y="7342327"/>
            <a:ext cx="0" cy="79930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572125" y="6652829"/>
            <a:ext cx="3062227" cy="75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en-US" sz="44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15</a:t>
            </a:r>
            <a:endParaRPr lang="en-US" sz="4494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  <a:sym typeface="Poppins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940599" y="7228027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9201DB-809F-A78E-AF41-FBE703133013}"/>
              </a:ext>
            </a:extLst>
          </p:cNvPr>
          <p:cNvSpPr txBox="1"/>
          <p:nvPr/>
        </p:nvSpPr>
        <p:spPr>
          <a:xfrm>
            <a:off x="7852775" y="4017008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3</a:t>
            </a:r>
            <a:endParaRPr lang="en-US" sz="4400">
              <a:latin typeface="Source Sans Pro"/>
              <a:ea typeface="Source Sans Pro"/>
              <a:cs typeface="Calibri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A4BBD9-AED0-E4DD-9A48-2F046A5696ED}"/>
              </a:ext>
            </a:extLst>
          </p:cNvPr>
          <p:cNvCxnSpPr>
            <a:cxnSpLocks/>
          </p:cNvCxnSpPr>
          <p:nvPr/>
        </p:nvCxnSpPr>
        <p:spPr>
          <a:xfrm>
            <a:off x="7171928" y="4786449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3235699-F0CD-90FA-DB43-B6055CC1FC63}"/>
              </a:ext>
            </a:extLst>
          </p:cNvPr>
          <p:cNvSpPr txBox="1"/>
          <p:nvPr/>
        </p:nvSpPr>
        <p:spPr>
          <a:xfrm>
            <a:off x="7044903" y="4038425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x</a:t>
            </a:r>
            <a:endParaRPr lang="en-US" sz="4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FB4889-AB79-2645-591C-70BF668F73D1}"/>
              </a:ext>
            </a:extLst>
          </p:cNvPr>
          <p:cNvSpPr txBox="1"/>
          <p:nvPr/>
        </p:nvSpPr>
        <p:spPr>
          <a:xfrm>
            <a:off x="7753639" y="3291387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42</a:t>
            </a:r>
            <a:endParaRPr lang="en-US" sz="4400" dirty="0">
              <a:latin typeface="Source Sans Pro"/>
              <a:ea typeface="Source Sans Pr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030E5C-4739-C5AA-9073-1803ABE2ECB4}"/>
              </a:ext>
            </a:extLst>
          </p:cNvPr>
          <p:cNvSpPr txBox="1"/>
          <p:nvPr/>
        </p:nvSpPr>
        <p:spPr>
          <a:xfrm>
            <a:off x="7195576" y="4829723"/>
            <a:ext cx="13659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126</a:t>
            </a:r>
            <a:endParaRPr lang="en-US" sz="4400" dirty="0">
              <a:solidFill>
                <a:srgbClr val="E51B83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228318" y="1180009"/>
            <a:ext cx="15633606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 x 2 x 4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 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÷ 5 = 3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0 x 35 =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866551" y="4796175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7341395"/>
            <a:ext cx="3422388" cy="80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5  70</a:t>
            </a:r>
          </a:p>
        </p:txBody>
      </p:sp>
      <p:sp>
        <p:nvSpPr>
          <p:cNvPr id="22" name="AutoShape 22"/>
          <p:cNvSpPr/>
          <p:nvPr/>
        </p:nvSpPr>
        <p:spPr>
          <a:xfrm>
            <a:off x="2670810" y="7342327"/>
            <a:ext cx="12133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3" name="AutoShape 23"/>
          <p:cNvSpPr/>
          <p:nvPr/>
        </p:nvSpPr>
        <p:spPr>
          <a:xfrm flipV="1">
            <a:off x="2651760" y="7342327"/>
            <a:ext cx="0" cy="79930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225788" y="2489469"/>
            <a:ext cx="11163493" cy="5591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33"/>
              </a:lnSpc>
            </a:pPr>
            <a:endParaRPr dirty="0">
              <a:solidFill>
                <a:srgbClr val="E51B83"/>
              </a:solidFill>
              <a:latin typeface="Source Sans Pro" panose="020B0503030403020204" pitchFamily="34" charset="0"/>
            </a:endParaRPr>
          </a:p>
          <a:p>
            <a:pPr algn="l">
              <a:lnSpc>
                <a:spcPts val="6386"/>
              </a:lnSpc>
            </a:pPr>
            <a:endParaRPr dirty="0">
              <a:solidFill>
                <a:srgbClr val="E51B83"/>
              </a:solidFill>
              <a:latin typeface="Source Sans Pro" panose="020B0503030403020204" pitchFamily="34" charset="0"/>
            </a:endParaRPr>
          </a:p>
          <a:p>
            <a:pPr algn="l">
              <a:lnSpc>
                <a:spcPts val="7416"/>
              </a:lnSpc>
            </a:pPr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2. Use the inverse: 5 x 3 =</a:t>
            </a:r>
            <a:endParaRPr lang="en-US" sz="40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7416"/>
              </a:lnSpc>
            </a:pPr>
            <a:endParaRPr lang="en-US" sz="40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4. How many groups of 5</a:t>
            </a:r>
            <a:endParaRPr lang="en-US" sz="40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can you make out of 7?</a:t>
            </a:r>
          </a:p>
          <a:p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How many are left over?</a:t>
            </a:r>
            <a:endParaRPr lang="en-US" sz="40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7FA680-A70A-BE60-A5A4-2D4406974E2C}"/>
              </a:ext>
            </a:extLst>
          </p:cNvPr>
          <p:cNvSpPr txBox="1"/>
          <p:nvPr/>
        </p:nvSpPr>
        <p:spPr>
          <a:xfrm>
            <a:off x="14805736" y="5521796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4</a:t>
            </a:r>
            <a:endParaRPr lang="en-US" sz="4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8CD9DFD-5ACF-179B-027D-8D5F522A2EBE}"/>
              </a:ext>
            </a:extLst>
          </p:cNvPr>
          <p:cNvCxnSpPr>
            <a:cxnSpLocks/>
          </p:cNvCxnSpPr>
          <p:nvPr/>
        </p:nvCxnSpPr>
        <p:spPr>
          <a:xfrm>
            <a:off x="14124889" y="6291237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2DBEBD9-0A4C-87C8-0DA1-6CA572C0B8CA}"/>
              </a:ext>
            </a:extLst>
          </p:cNvPr>
          <p:cNvSpPr txBox="1"/>
          <p:nvPr/>
        </p:nvSpPr>
        <p:spPr>
          <a:xfrm>
            <a:off x="13997864" y="5543213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5E78BD-9DBF-F7CA-0B8D-FBFDA835F5BC}"/>
              </a:ext>
            </a:extLst>
          </p:cNvPr>
          <p:cNvSpPr txBox="1"/>
          <p:nvPr/>
        </p:nvSpPr>
        <p:spPr>
          <a:xfrm>
            <a:off x="14706600" y="4796175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52</a:t>
            </a:r>
            <a:endParaRPr lang="en-US" sz="4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752600" y="1195333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3 -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 x 2 x 4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16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15</a:t>
            </a:r>
            <a:r>
              <a:rPr lang="en-US" sz="4494" b="1" dirty="0">
                <a:solidFill>
                  <a:srgbClr val="28AEA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÷ 5 = 3</a:t>
            </a: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0 x 35 = </a:t>
            </a:r>
            <a:r>
              <a:rPr lang="en-US" sz="4450" b="1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0</a:t>
            </a:r>
            <a:endParaRPr lang="en-US" sz="4450" b="1">
              <a:solidFill>
                <a:srgbClr val="E51B83"/>
              </a:solidFill>
              <a:latin typeface="Source Sans Pro"/>
              <a:ea typeface="Poppins Bold"/>
              <a:cs typeface="Poppins Bold"/>
            </a:endParaRP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92763" y="3769404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7341395"/>
            <a:ext cx="3422388" cy="75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en-US" sz="4450" b="1" dirty="0">
                <a:latin typeface="Source Sans Pro"/>
                <a:ea typeface="Poppins"/>
                <a:cs typeface="Poppins"/>
                <a:sym typeface="Poppins"/>
              </a:rPr>
              <a:t>5</a:t>
            </a:r>
            <a:r>
              <a:rPr lang="en-US" sz="4450" b="1" dirty="0">
                <a:solidFill>
                  <a:srgbClr val="28AEAE"/>
                </a:solidFill>
                <a:latin typeface="Source Sans Pro"/>
                <a:ea typeface="Poppins"/>
                <a:cs typeface="Poppins"/>
                <a:sym typeface="Poppins"/>
              </a:rPr>
              <a:t>  </a:t>
            </a:r>
            <a:r>
              <a:rPr lang="en-US" sz="4450" b="1" dirty="0">
                <a:latin typeface="Source Sans Pro"/>
                <a:ea typeface="Poppins"/>
                <a:cs typeface="Poppins"/>
                <a:sym typeface="Poppins"/>
              </a:rPr>
              <a:t>70</a:t>
            </a:r>
          </a:p>
        </p:txBody>
      </p:sp>
      <p:sp>
        <p:nvSpPr>
          <p:cNvPr id="22" name="AutoShape 22"/>
          <p:cNvSpPr/>
          <p:nvPr/>
        </p:nvSpPr>
        <p:spPr>
          <a:xfrm>
            <a:off x="2670810" y="7342327"/>
            <a:ext cx="12133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3" name="AutoShape 23"/>
          <p:cNvSpPr/>
          <p:nvPr/>
        </p:nvSpPr>
        <p:spPr>
          <a:xfrm flipV="1">
            <a:off x="2651760" y="7342327"/>
            <a:ext cx="0" cy="79930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572125" y="6652829"/>
            <a:ext cx="3062227" cy="80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14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986910" y="7139316"/>
            <a:ext cx="232657" cy="56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59"/>
              </a:lnSpc>
              <a:spcBef>
                <a:spcPct val="0"/>
              </a:spcBef>
            </a:pPr>
            <a:r>
              <a:rPr lang="en-US" sz="3185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E83D07-3745-3120-FA71-86CB45DD3C4E}"/>
              </a:ext>
            </a:extLst>
          </p:cNvPr>
          <p:cNvSpPr txBox="1"/>
          <p:nvPr/>
        </p:nvSpPr>
        <p:spPr>
          <a:xfrm>
            <a:off x="10690936" y="4495025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4</a:t>
            </a:r>
            <a:endParaRPr lang="en-US" sz="4400">
              <a:latin typeface="Source Sans Pro"/>
              <a:ea typeface="Source Sans Pro"/>
              <a:cs typeface="Calibri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BE8C61-2429-2B50-5D44-5D47BBAC8131}"/>
              </a:ext>
            </a:extLst>
          </p:cNvPr>
          <p:cNvCxnSpPr>
            <a:cxnSpLocks/>
          </p:cNvCxnSpPr>
          <p:nvPr/>
        </p:nvCxnSpPr>
        <p:spPr>
          <a:xfrm>
            <a:off x="10010089" y="5264466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01D96C0-1963-78E6-FF72-683300319429}"/>
              </a:ext>
            </a:extLst>
          </p:cNvPr>
          <p:cNvSpPr txBox="1"/>
          <p:nvPr/>
        </p:nvSpPr>
        <p:spPr>
          <a:xfrm>
            <a:off x="9883064" y="4516442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x</a:t>
            </a:r>
            <a:endParaRPr lang="en-US" sz="4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21E065-B943-17A6-DBC9-0B6AEEFEA489}"/>
              </a:ext>
            </a:extLst>
          </p:cNvPr>
          <p:cNvSpPr txBox="1"/>
          <p:nvPr/>
        </p:nvSpPr>
        <p:spPr>
          <a:xfrm>
            <a:off x="10591800" y="3769404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52</a:t>
            </a:r>
            <a:endParaRPr lang="en-US" sz="4400" dirty="0">
              <a:latin typeface="Source Sans Pro"/>
              <a:ea typeface="Source Sans Pro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97C06C-98EB-13BB-22FC-2300A720EB84}"/>
              </a:ext>
            </a:extLst>
          </p:cNvPr>
          <p:cNvSpPr txBox="1"/>
          <p:nvPr/>
        </p:nvSpPr>
        <p:spPr>
          <a:xfrm>
            <a:off x="10033737" y="5307740"/>
            <a:ext cx="13659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208</a:t>
            </a:r>
            <a:endParaRPr lang="en-US" sz="4400" dirty="0">
              <a:solidFill>
                <a:srgbClr val="E51B83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572125" y="1195166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50253" y="3039447"/>
            <a:ext cx="4748727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 x 5 x 3 = </a:t>
            </a:r>
            <a:endParaRPr lang="en-US" sz="4450">
              <a:latin typeface="Source Sans Pro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 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÷ 10 = 5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42 x 0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275705" y="4562206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7341395"/>
            <a:ext cx="3422388" cy="80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3  51</a:t>
            </a:r>
          </a:p>
        </p:txBody>
      </p:sp>
      <p:sp>
        <p:nvSpPr>
          <p:cNvPr id="22" name="AutoShape 22"/>
          <p:cNvSpPr/>
          <p:nvPr/>
        </p:nvSpPr>
        <p:spPr>
          <a:xfrm>
            <a:off x="2670810" y="7342327"/>
            <a:ext cx="12133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3" name="AutoShape 23"/>
          <p:cNvSpPr/>
          <p:nvPr/>
        </p:nvSpPr>
        <p:spPr>
          <a:xfrm flipV="1">
            <a:off x="2651760" y="7342327"/>
            <a:ext cx="0" cy="79930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220533" y="2525324"/>
            <a:ext cx="11163493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33"/>
              </a:lnSpc>
            </a:pPr>
            <a:endParaRPr dirty="0">
              <a:latin typeface="Source Sans Pro" panose="020B0503030403020204" pitchFamily="34" charset="0"/>
            </a:endParaRPr>
          </a:p>
          <a:p>
            <a:pPr algn="l">
              <a:lnSpc>
                <a:spcPts val="6386"/>
              </a:lnSpc>
            </a:pPr>
            <a:endParaRPr dirty="0">
              <a:latin typeface="Source Sans Pro" panose="020B0503030403020204" pitchFamily="34" charset="0"/>
            </a:endParaRPr>
          </a:p>
          <a:p>
            <a:pPr algn="l"/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2. Use the inverse: 10 x 5 =</a:t>
            </a:r>
            <a:endParaRPr lang="en-US" sz="40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/>
            <a:endParaRPr lang="en-US" sz="40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4. How many groups of 3</a:t>
            </a:r>
            <a:b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</a:br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can you make out of 5?</a:t>
            </a:r>
            <a:b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</a:br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How many are left over?</a:t>
            </a:r>
            <a:endParaRPr lang="en-US" sz="40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0B0366-715B-3E75-D221-B5E0F1B97E15}"/>
              </a:ext>
            </a:extLst>
          </p:cNvPr>
          <p:cNvSpPr txBox="1"/>
          <p:nvPr/>
        </p:nvSpPr>
        <p:spPr>
          <a:xfrm>
            <a:off x="15254331" y="5287827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4A5166-3DA0-C624-BC0A-37F8D433B1B9}"/>
              </a:ext>
            </a:extLst>
          </p:cNvPr>
          <p:cNvCxnSpPr>
            <a:cxnSpLocks/>
          </p:cNvCxnSpPr>
          <p:nvPr/>
        </p:nvCxnSpPr>
        <p:spPr>
          <a:xfrm>
            <a:off x="14573484" y="6057268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8ABA905-8607-B079-C4C8-4F94BEB635D3}"/>
              </a:ext>
            </a:extLst>
          </p:cNvPr>
          <p:cNvSpPr txBox="1"/>
          <p:nvPr/>
        </p:nvSpPr>
        <p:spPr>
          <a:xfrm>
            <a:off x="14446459" y="5309244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x</a:t>
            </a:r>
            <a:endParaRPr lang="en-US" sz="4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96C5A3-3FDE-CA76-27EE-B10A21E6361E}"/>
              </a:ext>
            </a:extLst>
          </p:cNvPr>
          <p:cNvSpPr txBox="1"/>
          <p:nvPr/>
        </p:nvSpPr>
        <p:spPr>
          <a:xfrm>
            <a:off x="15155195" y="4562206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>
                <a:latin typeface="Source Sans Pro"/>
                <a:ea typeface="Source Sans Pro"/>
                <a:cs typeface="Poppins"/>
                <a:sym typeface="Poppins"/>
              </a:rPr>
              <a:t>24</a:t>
            </a:r>
            <a:endParaRPr lang="en-US" sz="44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676400" y="1170339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4 -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 x 5 x 3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30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50</a:t>
            </a:r>
            <a:r>
              <a:rPr lang="en-US" sz="4494" b="1" dirty="0">
                <a:solidFill>
                  <a:srgbClr val="28AEA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÷ 10 = 5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42 x 0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0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791200" y="3238500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7341395"/>
            <a:ext cx="3422388" cy="75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en-US" sz="4450" b="1" dirty="0">
                <a:latin typeface="Source Sans Pro"/>
                <a:ea typeface="Poppins"/>
                <a:cs typeface="Poppins"/>
                <a:sym typeface="Poppins"/>
              </a:rPr>
              <a:t>3</a:t>
            </a:r>
            <a:r>
              <a:rPr lang="en-US" sz="4450" b="1" dirty="0">
                <a:solidFill>
                  <a:srgbClr val="28AEAE"/>
                </a:solidFill>
                <a:latin typeface="Source Sans Pro"/>
                <a:ea typeface="Poppins"/>
                <a:cs typeface="Poppins"/>
                <a:sym typeface="Poppins"/>
              </a:rPr>
              <a:t>  </a:t>
            </a:r>
            <a:r>
              <a:rPr lang="en-US" sz="4450" b="1" dirty="0">
                <a:latin typeface="Source Sans Pro"/>
                <a:ea typeface="Poppins"/>
                <a:cs typeface="Poppins"/>
                <a:sym typeface="Poppins"/>
              </a:rPr>
              <a:t>51</a:t>
            </a:r>
          </a:p>
        </p:txBody>
      </p:sp>
      <p:sp>
        <p:nvSpPr>
          <p:cNvPr id="22" name="AutoShape 22"/>
          <p:cNvSpPr/>
          <p:nvPr/>
        </p:nvSpPr>
        <p:spPr>
          <a:xfrm>
            <a:off x="2670810" y="7342327"/>
            <a:ext cx="12133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3" name="AutoShape 23"/>
          <p:cNvSpPr/>
          <p:nvPr/>
        </p:nvSpPr>
        <p:spPr>
          <a:xfrm flipV="1">
            <a:off x="2651760" y="7342327"/>
            <a:ext cx="0" cy="79930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572125" y="6652829"/>
            <a:ext cx="3062227" cy="80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17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986910" y="7139316"/>
            <a:ext cx="232657" cy="56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59"/>
              </a:lnSpc>
              <a:spcBef>
                <a:spcPct val="0"/>
              </a:spcBef>
            </a:pPr>
            <a:r>
              <a:rPr lang="en-US" sz="3185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440689" y="2832393"/>
            <a:ext cx="129507" cy="56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59"/>
              </a:lnSpc>
              <a:spcBef>
                <a:spcPct val="0"/>
              </a:spcBef>
            </a:pPr>
            <a:r>
              <a:rPr lang="en-US" sz="3185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D4DBAA-30EC-B634-3016-6CF8223E723F}"/>
              </a:ext>
            </a:extLst>
          </p:cNvPr>
          <p:cNvSpPr txBox="1"/>
          <p:nvPr/>
        </p:nvSpPr>
        <p:spPr>
          <a:xfrm>
            <a:off x="8379543" y="4145342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3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0D48763-6B70-0289-3CB4-A556E159CE11}"/>
              </a:ext>
            </a:extLst>
          </p:cNvPr>
          <p:cNvCxnSpPr>
            <a:cxnSpLocks/>
          </p:cNvCxnSpPr>
          <p:nvPr/>
        </p:nvCxnSpPr>
        <p:spPr>
          <a:xfrm>
            <a:off x="7698696" y="4914783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A7402EB-4530-77EB-E25F-E078837DF53E}"/>
              </a:ext>
            </a:extLst>
          </p:cNvPr>
          <p:cNvSpPr txBox="1"/>
          <p:nvPr/>
        </p:nvSpPr>
        <p:spPr>
          <a:xfrm>
            <a:off x="7571671" y="4166759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x</a:t>
            </a:r>
            <a:endParaRPr lang="en-US" sz="4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EAA05D-774E-20C7-C403-971612C5C352}"/>
              </a:ext>
            </a:extLst>
          </p:cNvPr>
          <p:cNvSpPr txBox="1"/>
          <p:nvPr/>
        </p:nvSpPr>
        <p:spPr>
          <a:xfrm>
            <a:off x="8280407" y="3419721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24</a:t>
            </a:r>
            <a:endParaRPr lang="en-US" sz="4400" dirty="0">
              <a:latin typeface="Source Sans Pro"/>
              <a:ea typeface="Source Sans Pro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FC1B32-5994-ED5A-4334-FAC1D3F71A8E}"/>
              </a:ext>
            </a:extLst>
          </p:cNvPr>
          <p:cNvSpPr txBox="1"/>
          <p:nvPr/>
        </p:nvSpPr>
        <p:spPr>
          <a:xfrm>
            <a:off x="7722344" y="4958057"/>
            <a:ext cx="1365935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72</a:t>
            </a:r>
            <a:endParaRPr lang="en-US" sz="4400" dirty="0">
              <a:solidFill>
                <a:srgbClr val="E51B8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F1D2BC7E-7E89-D4BA-0FB4-BA8E9B0BB9FA}"/>
              </a:ext>
            </a:extLst>
          </p:cNvPr>
          <p:cNvSpPr txBox="1"/>
          <p:nvPr/>
        </p:nvSpPr>
        <p:spPr>
          <a:xfrm>
            <a:off x="157212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3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05253DC0-323B-D642-935F-E514FB17B496}"/>
              </a:ext>
            </a:extLst>
          </p:cNvPr>
          <p:cNvSpPr txBox="1"/>
          <p:nvPr/>
        </p:nvSpPr>
        <p:spPr>
          <a:xfrm>
            <a:off x="1295400" y="2781300"/>
            <a:ext cx="16009047" cy="573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2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6, 12, 18, 24, </a:t>
            </a:r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endParaRPr lang="en-US" sz="4200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2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530 + 100 =</a:t>
            </a:r>
            <a:r>
              <a:rPr lang="en-US" sz="4200" b="1" dirty="0">
                <a:solidFill>
                  <a:srgbClr val="000000"/>
                </a:solidFill>
                <a:latin typeface="Poppins"/>
                <a:ea typeface="Source Sans Pro"/>
                <a:cs typeface="Poppins"/>
                <a:sym typeface="Poppins"/>
              </a:rPr>
              <a:t> </a:t>
            </a:r>
            <a:r>
              <a:rPr lang="en-US" sz="42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 </a:t>
            </a:r>
            <a:r>
              <a:rPr lang="en-US" sz="4200" b="1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2. Add 1 hundred to the 5 hundreds.</a:t>
            </a:r>
            <a:endParaRPr lang="en-US" sz="4200" b="1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2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20 + 35 + 35 =      </a:t>
            </a:r>
            <a:r>
              <a:rPr lang="en-US" sz="42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3. Add 35 and 35 first, then add 20.</a:t>
            </a:r>
            <a:endParaRPr lang="en-US" sz="42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2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What is the value of the 8 in this number? 90</a:t>
            </a:r>
            <a:r>
              <a:rPr lang="en-US" sz="420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8</a:t>
            </a:r>
            <a:r>
              <a:rPr lang="en-US" sz="4200" b="1" dirty="0">
                <a:latin typeface="Source Sans Pro"/>
                <a:ea typeface="Poppins Bold"/>
                <a:cs typeface="Poppins Bold"/>
                <a:sym typeface="Poppins Bold"/>
              </a:rPr>
              <a:t>.</a:t>
            </a:r>
            <a:endParaRPr lang="en-US" sz="4200" b="1" dirty="0"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2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Write this number in words: 954</a:t>
            </a:r>
            <a:endParaRPr lang="en-US" sz="42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706142" y="1212489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 x 3 x 4 =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 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÷ 6 = 3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0 x 98 =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244573" y="5570207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7341395"/>
            <a:ext cx="3422388" cy="80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4  92</a:t>
            </a:r>
          </a:p>
        </p:txBody>
      </p:sp>
      <p:sp>
        <p:nvSpPr>
          <p:cNvPr id="22" name="AutoShape 22"/>
          <p:cNvSpPr/>
          <p:nvPr/>
        </p:nvSpPr>
        <p:spPr>
          <a:xfrm>
            <a:off x="2670810" y="7342327"/>
            <a:ext cx="12133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3" name="AutoShape 23"/>
          <p:cNvSpPr/>
          <p:nvPr/>
        </p:nvSpPr>
        <p:spPr>
          <a:xfrm flipV="1">
            <a:off x="2651760" y="7342327"/>
            <a:ext cx="0" cy="79930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852595" y="4360003"/>
            <a:ext cx="680763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2. Use the inverse: 6 x 3 =</a:t>
            </a:r>
            <a:endParaRPr lang="en-US" sz="40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algn="l"/>
            <a:endParaRPr lang="en-US" sz="40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4. How many groups of 4 </a:t>
            </a:r>
            <a:b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</a:br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can you make out of 9?</a:t>
            </a:r>
            <a:b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</a:rPr>
            </a:br>
            <a:r>
              <a:rPr lang="en-US" sz="40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How many are left over?</a:t>
            </a:r>
            <a:endParaRPr lang="en-US" sz="4000" b="1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48CA25-87EB-585B-676C-85EB36DEB462}"/>
              </a:ext>
            </a:extLst>
          </p:cNvPr>
          <p:cNvSpPr txBox="1"/>
          <p:nvPr/>
        </p:nvSpPr>
        <p:spPr>
          <a:xfrm>
            <a:off x="15312390" y="6402521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6</a:t>
            </a:r>
            <a:endParaRPr lang="en-US" sz="4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624443-65D3-C9A9-10D7-B5BB86616429}"/>
              </a:ext>
            </a:extLst>
          </p:cNvPr>
          <p:cNvCxnSpPr>
            <a:cxnSpLocks/>
          </p:cNvCxnSpPr>
          <p:nvPr/>
        </p:nvCxnSpPr>
        <p:spPr>
          <a:xfrm>
            <a:off x="14631543" y="7171962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732D5C2-2CE0-CB7F-0723-5DFC1C5E504A}"/>
              </a:ext>
            </a:extLst>
          </p:cNvPr>
          <p:cNvSpPr txBox="1"/>
          <p:nvPr/>
        </p:nvSpPr>
        <p:spPr>
          <a:xfrm>
            <a:off x="14504518" y="6423938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x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2C09A5-9A21-A095-D9F8-4792F1D6351C}"/>
              </a:ext>
            </a:extLst>
          </p:cNvPr>
          <p:cNvSpPr txBox="1"/>
          <p:nvPr/>
        </p:nvSpPr>
        <p:spPr>
          <a:xfrm>
            <a:off x="15213254" y="5676900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52</a:t>
            </a:r>
            <a:endParaRPr lang="en-US" sz="44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752600" y="1183092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5 -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 x 3 x 4 =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24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/>
          </a:p>
          <a:p>
            <a:pPr marL="970280" lvl="1" indent="-485140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</a:t>
            </a:r>
            <a:r>
              <a:rPr lang="en-US" sz="44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18</a:t>
            </a:r>
            <a:r>
              <a:rPr lang="en-US" sz="44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"/>
              </a:rPr>
              <a:t> </a:t>
            </a: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÷ 6 = 3</a:t>
            </a:r>
            <a:endParaRPr lang="en-US" sz="44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0 x 98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0</a:t>
            </a:r>
            <a:endParaRPr lang="en-US" sz="4494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720132" y="3380247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7341395"/>
            <a:ext cx="3422388" cy="75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en-US" sz="4450" b="1" dirty="0">
                <a:latin typeface="Source Sans Pro"/>
                <a:ea typeface="Poppins"/>
                <a:cs typeface="Poppins"/>
                <a:sym typeface="Poppins"/>
              </a:rPr>
              <a:t>4</a:t>
            </a:r>
            <a:r>
              <a:rPr lang="en-US" sz="445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  </a:t>
            </a:r>
            <a:r>
              <a:rPr lang="en-US" sz="4450" b="1" dirty="0">
                <a:latin typeface="Source Sans Pro"/>
                <a:ea typeface="Poppins"/>
                <a:cs typeface="Poppins"/>
                <a:sym typeface="Poppins"/>
              </a:rPr>
              <a:t>92</a:t>
            </a:r>
          </a:p>
        </p:txBody>
      </p:sp>
      <p:sp>
        <p:nvSpPr>
          <p:cNvPr id="22" name="AutoShape 22"/>
          <p:cNvSpPr/>
          <p:nvPr/>
        </p:nvSpPr>
        <p:spPr>
          <a:xfrm>
            <a:off x="2670810" y="7342327"/>
            <a:ext cx="12133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3" name="AutoShape 23"/>
          <p:cNvSpPr/>
          <p:nvPr/>
        </p:nvSpPr>
        <p:spPr>
          <a:xfrm flipV="1">
            <a:off x="2651760" y="7342327"/>
            <a:ext cx="0" cy="79930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572125" y="6652829"/>
            <a:ext cx="3062227" cy="80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038485" y="7237343"/>
            <a:ext cx="129507" cy="56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59"/>
              </a:lnSpc>
              <a:spcBef>
                <a:spcPct val="0"/>
              </a:spcBef>
            </a:pPr>
            <a:r>
              <a:rPr lang="en-US" sz="3185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369621" y="2974140"/>
            <a:ext cx="129507" cy="56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59"/>
              </a:lnSpc>
              <a:spcBef>
                <a:spcPct val="0"/>
              </a:spcBef>
            </a:pPr>
            <a:r>
              <a:rPr lang="en-US" sz="3185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0B5DCE-B314-6096-881B-86AD2A231BA3}"/>
              </a:ext>
            </a:extLst>
          </p:cNvPr>
          <p:cNvSpPr txBox="1"/>
          <p:nvPr/>
        </p:nvSpPr>
        <p:spPr>
          <a:xfrm>
            <a:off x="8379543" y="4145342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6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367E9C7-8A0C-7C66-1A77-6C83F04A94D6}"/>
              </a:ext>
            </a:extLst>
          </p:cNvPr>
          <p:cNvCxnSpPr>
            <a:cxnSpLocks/>
          </p:cNvCxnSpPr>
          <p:nvPr/>
        </p:nvCxnSpPr>
        <p:spPr>
          <a:xfrm>
            <a:off x="7698696" y="4914783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000F775-927A-27C2-2355-5C1794926205}"/>
              </a:ext>
            </a:extLst>
          </p:cNvPr>
          <p:cNvSpPr txBox="1"/>
          <p:nvPr/>
        </p:nvSpPr>
        <p:spPr>
          <a:xfrm>
            <a:off x="7571671" y="4166759"/>
            <a:ext cx="80787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x</a:t>
            </a:r>
            <a:endParaRPr lang="en-US" sz="44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6EA6FFB-C167-71D5-8130-92F7814094F3}"/>
              </a:ext>
            </a:extLst>
          </p:cNvPr>
          <p:cNvSpPr txBox="1"/>
          <p:nvPr/>
        </p:nvSpPr>
        <p:spPr>
          <a:xfrm>
            <a:off x="8280407" y="3419721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52</a:t>
            </a:r>
            <a:endParaRPr lang="en-US" sz="4400" dirty="0">
              <a:latin typeface="Source Sans Pro"/>
              <a:ea typeface="Source Sans Pro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5F916C-9F43-305A-E025-EFCFB6C03B6A}"/>
              </a:ext>
            </a:extLst>
          </p:cNvPr>
          <p:cNvSpPr txBox="1"/>
          <p:nvPr/>
        </p:nvSpPr>
        <p:spPr>
          <a:xfrm>
            <a:off x="7729570" y="4958057"/>
            <a:ext cx="13587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312</a:t>
            </a:r>
            <a:endParaRPr lang="en-US" sz="4400" dirty="0">
              <a:solidFill>
                <a:srgbClr val="E51B8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2371121E-4747-52A1-431F-0765CC3BBD10}"/>
              </a:ext>
            </a:extLst>
          </p:cNvPr>
          <p:cNvSpPr txBox="1"/>
          <p:nvPr/>
        </p:nvSpPr>
        <p:spPr>
          <a:xfrm>
            <a:off x="1572125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3 -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E223CD66-676B-29A3-9144-87C295E0AE71}"/>
              </a:ext>
            </a:extLst>
          </p:cNvPr>
          <p:cNvSpPr txBox="1"/>
          <p:nvPr/>
        </p:nvSpPr>
        <p:spPr>
          <a:xfrm>
            <a:off x="1371600" y="2781300"/>
            <a:ext cx="15851855" cy="6156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0430" lvl="1" indent="-450215" algn="l">
              <a:lnSpc>
                <a:spcPts val="8594"/>
              </a:lnSpc>
              <a:buAutoNum type="arabicPeriod"/>
            </a:pPr>
            <a:r>
              <a:rPr lang="en-US" sz="417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6, 12, 18, 24, </a:t>
            </a:r>
            <a:r>
              <a:rPr lang="en-US" sz="4171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30</a:t>
            </a:r>
            <a:endParaRPr lang="en-US"/>
          </a:p>
          <a:p>
            <a:pPr marL="900430" lvl="1" indent="-450215" algn="l">
              <a:lnSpc>
                <a:spcPts val="8594"/>
              </a:lnSpc>
              <a:buAutoNum type="arabicPeriod"/>
            </a:pPr>
            <a:r>
              <a:rPr lang="en-US" sz="417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530 + 100 = </a:t>
            </a:r>
            <a:r>
              <a:rPr lang="en-US" sz="4171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630</a:t>
            </a:r>
            <a:endParaRPr lang="en-US" sz="4171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900430" lvl="1" indent="-450215" algn="l">
              <a:lnSpc>
                <a:spcPts val="8594"/>
              </a:lnSpc>
              <a:buAutoNum type="arabicPeriod"/>
            </a:pPr>
            <a:r>
              <a:rPr lang="en-US" sz="417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20 + 35 + 35 = </a:t>
            </a:r>
            <a:r>
              <a:rPr lang="en-US" sz="4171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90</a:t>
            </a:r>
            <a:endParaRPr lang="en-US" sz="4171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900430" lvl="1" indent="-450215">
              <a:lnSpc>
                <a:spcPts val="8594"/>
              </a:lnSpc>
              <a:buAutoNum type="arabicPeriod"/>
            </a:pPr>
            <a:r>
              <a:rPr lang="en-US" sz="41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What is the value of the 8 in this number? 90</a:t>
            </a:r>
            <a:r>
              <a:rPr lang="en-US" sz="41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8</a:t>
            </a:r>
            <a:r>
              <a:rPr lang="en-US" sz="4150" b="1" dirty="0">
                <a:solidFill>
                  <a:srgbClr val="000000"/>
                </a:solidFill>
                <a:latin typeface="Source Sans Pro"/>
                <a:ea typeface="Poppins Bold"/>
                <a:cs typeface="Poppins Bold"/>
                <a:sym typeface="Poppins Bold"/>
              </a:rPr>
              <a:t>.</a:t>
            </a:r>
            <a:r>
              <a:rPr lang="en-US" sz="4150" b="1" dirty="0">
                <a:solidFill>
                  <a:srgbClr val="28B1B0"/>
                </a:solidFill>
                <a:latin typeface="Source Sans Pro"/>
                <a:ea typeface="Poppins Bold"/>
                <a:cs typeface="Poppins Bold"/>
                <a:sym typeface="Poppins Bold"/>
              </a:rPr>
              <a:t>  </a:t>
            </a:r>
            <a:r>
              <a:rPr lang="en-US" sz="41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8</a:t>
            </a:r>
            <a:endParaRPr lang="en-US" sz="4150" b="1" dirty="0">
              <a:solidFill>
                <a:srgbClr val="E51B83"/>
              </a:solidFill>
              <a:latin typeface="Source Sans Pro"/>
              <a:ea typeface="Poppins Bold"/>
              <a:cs typeface="Poppins Bold"/>
            </a:endParaRPr>
          </a:p>
          <a:p>
            <a:pPr marL="900430" lvl="1" indent="-450215">
              <a:lnSpc>
                <a:spcPts val="8594"/>
              </a:lnSpc>
              <a:buAutoNum type="arabicPeriod"/>
            </a:pPr>
            <a:r>
              <a:rPr lang="en-US" sz="41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Write this number in words: 954</a:t>
            </a:r>
            <a:endParaRPr lang="en-US" sz="41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algn="l"/>
            <a:r>
              <a:rPr lang="en-US" sz="4171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    Nine hundred and fifty-four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6EAEB779-8063-8D56-1DCC-333D483BCD18}"/>
              </a:ext>
            </a:extLst>
          </p:cNvPr>
          <p:cNvSpPr txBox="1"/>
          <p:nvPr/>
        </p:nvSpPr>
        <p:spPr>
          <a:xfrm>
            <a:off x="1254264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4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178FBBDF-E829-C8DE-E13B-0B71F55B87A4}"/>
              </a:ext>
            </a:extLst>
          </p:cNvPr>
          <p:cNvSpPr txBox="1"/>
          <p:nvPr/>
        </p:nvSpPr>
        <p:spPr>
          <a:xfrm>
            <a:off x="1254264" y="2933700"/>
            <a:ext cx="17338569" cy="6839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9, 12, 15, 18,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endParaRPr lang="en-US"/>
          </a:p>
          <a:p>
            <a:pPr marL="915670" lvl="1" indent="-457835">
              <a:lnSpc>
                <a:spcPts val="8739"/>
              </a:lnSpc>
              <a:buAutoNum type="arabicPeriod"/>
            </a:pPr>
            <a:r>
              <a:rPr lang="en-US" sz="42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427 - 100 =                 </a:t>
            </a:r>
            <a:r>
              <a:rPr lang="en-US" sz="42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2. Subtract 1 hundred from the 4 hundreds.</a:t>
            </a:r>
            <a:endParaRPr lang="en-US" sz="42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10 + 15 + 15 =         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3. Add 15 and 15 then add 10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What is the value of the 5 in this number? 6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5</a:t>
            </a: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9.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Write this number in words: 502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9151"/>
              </a:lnSpc>
            </a:pP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85B2C580-80E3-9626-23ED-2ECBBB2CE462}"/>
              </a:ext>
            </a:extLst>
          </p:cNvPr>
          <p:cNvSpPr txBox="1"/>
          <p:nvPr/>
        </p:nvSpPr>
        <p:spPr>
          <a:xfrm>
            <a:off x="1572125" y="12573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4 -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2FAB46F5-AC42-57C4-ECA7-E8C0890B7257}"/>
              </a:ext>
            </a:extLst>
          </p:cNvPr>
          <p:cNvSpPr txBox="1"/>
          <p:nvPr/>
        </p:nvSpPr>
        <p:spPr>
          <a:xfrm>
            <a:off x="1295400" y="2628900"/>
            <a:ext cx="16315745" cy="7338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4870" lvl="1" indent="-432435" algn="l">
              <a:lnSpc>
                <a:spcPts val="8256"/>
              </a:lnSpc>
              <a:buAutoNum type="arabicPeriod"/>
            </a:pPr>
            <a:r>
              <a:rPr lang="en-US" sz="4008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9, 12, 15, 18, </a:t>
            </a:r>
            <a:r>
              <a:rPr lang="en-US" sz="4008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21</a:t>
            </a:r>
            <a:endParaRPr lang="en-US"/>
          </a:p>
          <a:p>
            <a:pPr marL="864870" lvl="1" indent="-432435" algn="l">
              <a:lnSpc>
                <a:spcPts val="8256"/>
              </a:lnSpc>
              <a:buAutoNum type="arabicPeriod"/>
            </a:pPr>
            <a:r>
              <a:rPr lang="en-US" sz="4008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427 - 100 = </a:t>
            </a:r>
            <a:r>
              <a:rPr lang="en-US" sz="4008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327</a:t>
            </a:r>
            <a:endParaRPr lang="en-US" sz="4008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4870" lvl="1" indent="-432435" algn="l">
              <a:lnSpc>
                <a:spcPts val="8256"/>
              </a:lnSpc>
              <a:buAutoNum type="arabicPeriod"/>
            </a:pPr>
            <a:r>
              <a:rPr lang="en-US" sz="4008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10 + 15 + 15 = </a:t>
            </a:r>
            <a:r>
              <a:rPr lang="en-US" sz="4008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40</a:t>
            </a:r>
            <a:endParaRPr lang="en-US" sz="4008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4870" lvl="1" indent="-432435">
              <a:lnSpc>
                <a:spcPts val="8256"/>
              </a:lnSpc>
              <a:buAutoNum type="arabicPeriod"/>
            </a:pPr>
            <a:r>
              <a:rPr lang="en-US" sz="40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What is the value of the 5 in this number? 6</a:t>
            </a:r>
            <a:r>
              <a:rPr lang="en-US" sz="400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5</a:t>
            </a:r>
            <a:r>
              <a:rPr lang="en-US" sz="40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9.  </a:t>
            </a:r>
            <a:r>
              <a:rPr lang="en-US" sz="400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50</a:t>
            </a:r>
            <a:endParaRPr lang="en-US" sz="4000" b="1" dirty="0">
              <a:solidFill>
                <a:srgbClr val="E51B83"/>
              </a:solidFill>
              <a:latin typeface="Source Sans Pro"/>
              <a:ea typeface="Poppins Bold"/>
              <a:cs typeface="Poppins Bold"/>
            </a:endParaRPr>
          </a:p>
          <a:p>
            <a:pPr marL="864870" lvl="1" indent="-432435">
              <a:lnSpc>
                <a:spcPts val="8256"/>
              </a:lnSpc>
              <a:buAutoNum type="arabicPeriod"/>
            </a:pPr>
            <a:r>
              <a:rPr lang="en-US" sz="40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Write this number in words: 502</a:t>
            </a:r>
            <a:endParaRPr lang="en-US" sz="40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8256"/>
              </a:lnSpc>
            </a:pPr>
            <a:r>
              <a:rPr lang="en-US" sz="4008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    Five hundred and two</a:t>
            </a:r>
          </a:p>
          <a:p>
            <a:pPr algn="l">
              <a:lnSpc>
                <a:spcPts val="8256"/>
              </a:lnSpc>
            </a:pPr>
            <a:endParaRPr lang="en-US" sz="4008" b="1" dirty="0">
              <a:solidFill>
                <a:srgbClr val="28AFAF"/>
              </a:solidFill>
              <a:latin typeface="Source Sans Pro" panose="020B0503030403020204" pitchFamily="34" charset="0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11c2a6-ab5a-4868-b26a-b87c3133bad3" xsi:nil="true"/>
    <lcf76f155ced4ddcb4097134ff3c332f xmlns="442b65f7-1ac1-43fd-9981-f38506c69b9f">
      <Terms xmlns="http://schemas.microsoft.com/office/infopath/2007/PartnerControls"/>
    </lcf76f155ced4ddcb4097134ff3c332f>
    <_Flow_SignoffStatus xmlns="442b65f7-1ac1-43fd-9981-f38506c69b9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0E5E288730644090FB15644348E1C8" ma:contentTypeVersion="17" ma:contentTypeDescription="Create a new document." ma:contentTypeScope="" ma:versionID="41e14ad89c844ef0915a17a5adc09fa6">
  <xsd:schema xmlns:xsd="http://www.w3.org/2001/XMLSchema" xmlns:xs="http://www.w3.org/2001/XMLSchema" xmlns:p="http://schemas.microsoft.com/office/2006/metadata/properties" xmlns:ns2="1d11c2a6-ab5a-4868-b26a-b87c3133bad3" xmlns:ns3="442b65f7-1ac1-43fd-9981-f38506c69b9f" targetNamespace="http://schemas.microsoft.com/office/2006/metadata/properties" ma:root="true" ma:fieldsID="e133eab8ebf752251b23a050421f9e94" ns2:_="" ns3:_="">
    <xsd:import namespace="1d11c2a6-ab5a-4868-b26a-b87c3133bad3"/>
    <xsd:import namespace="442b65f7-1ac1-43fd-9981-f38506c69b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Flow_SignoffStatu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1c2a6-ab5a-4868-b26a-b87c3133ba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2ccba20a-de36-434c-a2ba-4bf17ac575fb}" ma:internalName="TaxCatchAll" ma:showField="CatchAllData" ma:web="1d11c2a6-ab5a-4868-b26a-b87c3133ba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2b65f7-1ac1-43fd-9981-f38506c69b9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7e9bbfb-a8e6-46eb-af7e-63cc1449cd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1C2F67-90BB-46DD-97F9-978F2B64E9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B3CE6C-18AE-4FFA-B367-20E6DCB377BE}">
  <ds:schemaRefs>
    <ds:schemaRef ds:uri="http://purl.org/dc/elements/1.1/"/>
    <ds:schemaRef ds:uri="http://schemas.microsoft.com/office/2006/metadata/properties"/>
    <ds:schemaRef ds:uri="1d11c2a6-ab5a-4868-b26a-b87c3133bad3"/>
    <ds:schemaRef ds:uri="442b65f7-1ac1-43fd-9981-f38506c69b9f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d2072689-b1a2-4873-a713-d6b4a62aa141"/>
    <ds:schemaRef ds:uri="ffc8707a-8127-4f35-8ef5-7e8f9404392a"/>
  </ds:schemaRefs>
</ds:datastoreItem>
</file>

<file path=customXml/itemProps3.xml><?xml version="1.0" encoding="utf-8"?>
<ds:datastoreItem xmlns:ds="http://schemas.openxmlformats.org/officeDocument/2006/customXml" ds:itemID="{2A63F799-2B70-465A-BABB-A3FAE1BCA9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11c2a6-ab5a-4868-b26a-b87c3133bad3"/>
    <ds:schemaRef ds:uri="442b65f7-1ac1-43fd-9981-f38506c69b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3249</Words>
  <Application>Microsoft Office PowerPoint</Application>
  <PresentationFormat>Custom</PresentationFormat>
  <Paragraphs>743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4 Dreambox Maths (adpated)</dc:title>
  <cp:lastModifiedBy>office 4</cp:lastModifiedBy>
  <cp:revision>406</cp:revision>
  <dcterms:created xsi:type="dcterms:W3CDTF">2006-08-16T00:00:00Z</dcterms:created>
  <dcterms:modified xsi:type="dcterms:W3CDTF">2025-12-18T15:00:43Z</dcterms:modified>
  <dc:identifier>DAG2jJqnvDU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0x0101007B0E5E288730644090FB15644348E1C8</vt:lpwstr>
  </property>
  <property fmtid="{D5CDD505-2E9C-101B-9397-08002B2CF9AE}" pid="3" name="MediaServiceImageTags">
    <vt:lpwstr/>
  </property>
</Properties>
</file>